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9" r:id="rId1"/>
  </p:sldMasterIdLst>
  <p:notesMasterIdLst>
    <p:notesMasterId r:id="rId10"/>
  </p:notesMasterIdLst>
  <p:handoutMasterIdLst>
    <p:handoutMasterId r:id="rId11"/>
  </p:handoutMasterIdLst>
  <p:sldIdLst>
    <p:sldId id="324" r:id="rId2"/>
    <p:sldId id="334" r:id="rId3"/>
    <p:sldId id="338" r:id="rId4"/>
    <p:sldId id="340" r:id="rId5"/>
    <p:sldId id="341" r:id="rId6"/>
    <p:sldId id="328" r:id="rId7"/>
    <p:sldId id="329" r:id="rId8"/>
    <p:sldId id="332"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89A3D"/>
    <a:srgbClr val="D0A85A"/>
    <a:srgbClr val="B8862F"/>
    <a:srgbClr val="D9B36B"/>
    <a:srgbClr val="CCA14E"/>
    <a:srgbClr val="2E5C8D"/>
    <a:srgbClr val="7296BC"/>
    <a:srgbClr val="BFD0E2"/>
    <a:srgbClr val="7A5878"/>
    <a:srgbClr val="7E5A7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0BBA59A-7637-45D9-8E35-DBCB3785C500}" v="10" dt="2026-08-03T13:30:11.597"/>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1283" autoAdjust="0"/>
  </p:normalViewPr>
  <p:slideViewPr>
    <p:cSldViewPr snapToGrid="0">
      <p:cViewPr varScale="1">
        <p:scale>
          <a:sx n="97" d="100"/>
          <a:sy n="97" d="100"/>
        </p:scale>
        <p:origin x="1032" y="42"/>
      </p:cViewPr>
      <p:guideLst/>
    </p:cSldViewPr>
  </p:slideViewPr>
  <p:notesTextViewPr>
    <p:cViewPr>
      <p:scale>
        <a:sx n="3" d="2"/>
        <a:sy n="3" d="2"/>
      </p:scale>
      <p:origin x="0" y="0"/>
    </p:cViewPr>
  </p:notesTextViewPr>
  <p:notesViewPr>
    <p:cSldViewPr snapToGrid="0">
      <p:cViewPr varScale="1">
        <p:scale>
          <a:sx n="118" d="100"/>
          <a:sy n="118" d="100"/>
        </p:scale>
        <p:origin x="3954"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slide" Target="slides/slide1.xml"/><Relationship Id="rId1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gali Roque-Escalle" userId="19e0ff30d778f99f" providerId="LiveId" clId="{D18C7604-F849-4F6E-B4FF-A50AF7AA77B5}"/>
    <pc:docChg chg="undo redo custSel addSld delSld modSld sldOrd modMainMaster">
      <pc:chgData name="Magali Roque-Escalle" userId="19e0ff30d778f99f" providerId="LiveId" clId="{D18C7604-F849-4F6E-B4FF-A50AF7AA77B5}" dt="2026-08-03T13:52:24.078" v="25370"/>
      <pc:docMkLst>
        <pc:docMk/>
      </pc:docMkLst>
      <pc:sldChg chg="addSp delSp modSp add del mod modShow">
        <pc:chgData name="Magali Roque-Escalle" userId="19e0ff30d778f99f" providerId="LiveId" clId="{D18C7604-F849-4F6E-B4FF-A50AF7AA77B5}" dt="2026-08-03T12:53:11.140" v="25281" actId="47"/>
        <pc:sldMkLst>
          <pc:docMk/>
          <pc:sldMk cId="276271038" sldId="288"/>
        </pc:sldMkLst>
      </pc:sldChg>
      <pc:sldChg chg="addSp delSp modSp add del mod modShow">
        <pc:chgData name="Magali Roque-Escalle" userId="19e0ff30d778f99f" providerId="LiveId" clId="{D18C7604-F849-4F6E-B4FF-A50AF7AA77B5}" dt="2026-08-03T12:53:11.140" v="25281" actId="47"/>
        <pc:sldMkLst>
          <pc:docMk/>
          <pc:sldMk cId="2056944302" sldId="289"/>
        </pc:sldMkLst>
      </pc:sldChg>
      <pc:sldChg chg="addSp delSp modSp add del mod modClrScheme modShow chgLayout">
        <pc:chgData name="Magali Roque-Escalle" userId="19e0ff30d778f99f" providerId="LiveId" clId="{D18C7604-F849-4F6E-B4FF-A50AF7AA77B5}" dt="2026-08-03T12:53:11.140" v="25281" actId="47"/>
        <pc:sldMkLst>
          <pc:docMk/>
          <pc:sldMk cId="1387552355" sldId="290"/>
        </pc:sldMkLst>
      </pc:sldChg>
      <pc:sldChg chg="addSp delSp modSp add del mod modClrScheme modShow chgLayout">
        <pc:chgData name="Magali Roque-Escalle" userId="19e0ff30d778f99f" providerId="LiveId" clId="{D18C7604-F849-4F6E-B4FF-A50AF7AA77B5}" dt="2026-08-03T12:53:11.140" v="25281" actId="47"/>
        <pc:sldMkLst>
          <pc:docMk/>
          <pc:sldMk cId="1087631919" sldId="294"/>
        </pc:sldMkLst>
      </pc:sldChg>
      <pc:sldChg chg="addSp delSp modSp add del mod modClrScheme modShow chgLayout">
        <pc:chgData name="Magali Roque-Escalle" userId="19e0ff30d778f99f" providerId="LiveId" clId="{D18C7604-F849-4F6E-B4FF-A50AF7AA77B5}" dt="2026-08-03T12:53:11.140" v="25281" actId="47"/>
        <pc:sldMkLst>
          <pc:docMk/>
          <pc:sldMk cId="1179605801" sldId="295"/>
        </pc:sldMkLst>
      </pc:sldChg>
      <pc:sldChg chg="addSp delSp modSp add del mod modClrScheme modShow chgLayout">
        <pc:chgData name="Magali Roque-Escalle" userId="19e0ff30d778f99f" providerId="LiveId" clId="{D18C7604-F849-4F6E-B4FF-A50AF7AA77B5}" dt="2026-08-03T12:53:11.140" v="25281" actId="47"/>
        <pc:sldMkLst>
          <pc:docMk/>
          <pc:sldMk cId="3463054910" sldId="297"/>
        </pc:sldMkLst>
      </pc:sldChg>
      <pc:sldChg chg="addSp delSp modSp add del mod modClrScheme modShow chgLayout">
        <pc:chgData name="Magali Roque-Escalle" userId="19e0ff30d778f99f" providerId="LiveId" clId="{D18C7604-F849-4F6E-B4FF-A50AF7AA77B5}" dt="2026-08-03T12:53:11.140" v="25281" actId="47"/>
        <pc:sldMkLst>
          <pc:docMk/>
          <pc:sldMk cId="1424679158" sldId="299"/>
        </pc:sldMkLst>
      </pc:sldChg>
      <pc:sldChg chg="addSp delSp modSp add del mod modClrScheme modShow chgLayout">
        <pc:chgData name="Magali Roque-Escalle" userId="19e0ff30d778f99f" providerId="LiveId" clId="{D18C7604-F849-4F6E-B4FF-A50AF7AA77B5}" dt="2026-08-03T12:53:11.140" v="25281" actId="47"/>
        <pc:sldMkLst>
          <pc:docMk/>
          <pc:sldMk cId="954515809" sldId="300"/>
        </pc:sldMkLst>
      </pc:sldChg>
      <pc:sldChg chg="addSp delSp modSp add del mod ord modClrScheme modShow chgLayout">
        <pc:chgData name="Magali Roque-Escalle" userId="19e0ff30d778f99f" providerId="LiveId" clId="{D18C7604-F849-4F6E-B4FF-A50AF7AA77B5}" dt="2026-08-03T12:53:11.140" v="25281" actId="47"/>
        <pc:sldMkLst>
          <pc:docMk/>
          <pc:sldMk cId="1591916746" sldId="301"/>
        </pc:sldMkLst>
      </pc:sldChg>
      <pc:sldChg chg="addSp delSp modSp add del mod ord replId modClrScheme modShow chgLayout">
        <pc:chgData name="Magali Roque-Escalle" userId="19e0ff30d778f99f" providerId="LiveId" clId="{D18C7604-F849-4F6E-B4FF-A50AF7AA77B5}" dt="2026-08-03T12:53:11.140" v="25281" actId="47"/>
        <pc:sldMkLst>
          <pc:docMk/>
          <pc:sldMk cId="235727025" sldId="302"/>
        </pc:sldMkLst>
      </pc:sldChg>
      <pc:sldChg chg="addSp delSp modSp add del mod modClrScheme modShow chgLayout">
        <pc:chgData name="Magali Roque-Escalle" userId="19e0ff30d778f99f" providerId="LiveId" clId="{D18C7604-F849-4F6E-B4FF-A50AF7AA77B5}" dt="2026-08-03T12:53:11.140" v="25281" actId="47"/>
        <pc:sldMkLst>
          <pc:docMk/>
          <pc:sldMk cId="2601549797" sldId="303"/>
        </pc:sldMkLst>
      </pc:sldChg>
      <pc:sldChg chg="addSp delSp modSp add del mod modClrScheme modShow chgLayout">
        <pc:chgData name="Magali Roque-Escalle" userId="19e0ff30d778f99f" providerId="LiveId" clId="{D18C7604-F849-4F6E-B4FF-A50AF7AA77B5}" dt="2026-08-03T12:53:11.140" v="25281" actId="47"/>
        <pc:sldMkLst>
          <pc:docMk/>
          <pc:sldMk cId="1461926465" sldId="304"/>
        </pc:sldMkLst>
      </pc:sldChg>
      <pc:sldChg chg="addSp delSp modSp add del mod modClrScheme modShow chgLayout">
        <pc:chgData name="Magali Roque-Escalle" userId="19e0ff30d778f99f" providerId="LiveId" clId="{D18C7604-F849-4F6E-B4FF-A50AF7AA77B5}" dt="2026-08-03T12:53:11.140" v="25281" actId="47"/>
        <pc:sldMkLst>
          <pc:docMk/>
          <pc:sldMk cId="3113138846" sldId="305"/>
        </pc:sldMkLst>
      </pc:sldChg>
      <pc:sldChg chg="addSp delSp modSp add del mod modClrScheme modShow chgLayout">
        <pc:chgData name="Magali Roque-Escalle" userId="19e0ff30d778f99f" providerId="LiveId" clId="{D18C7604-F849-4F6E-B4FF-A50AF7AA77B5}" dt="2026-08-03T12:53:11.140" v="25281" actId="47"/>
        <pc:sldMkLst>
          <pc:docMk/>
          <pc:sldMk cId="1280638607" sldId="306"/>
        </pc:sldMkLst>
      </pc:sldChg>
      <pc:sldChg chg="addSp delSp modSp add del mod modClrScheme modShow chgLayout">
        <pc:chgData name="Magali Roque-Escalle" userId="19e0ff30d778f99f" providerId="LiveId" clId="{D18C7604-F849-4F6E-B4FF-A50AF7AA77B5}" dt="2026-08-03T12:53:11.140" v="25281" actId="47"/>
        <pc:sldMkLst>
          <pc:docMk/>
          <pc:sldMk cId="3710584935" sldId="307"/>
        </pc:sldMkLst>
      </pc:sldChg>
      <pc:sldChg chg="addSp delSp modSp add del mod ord modClrScheme modShow chgLayout">
        <pc:chgData name="Magali Roque-Escalle" userId="19e0ff30d778f99f" providerId="LiveId" clId="{D18C7604-F849-4F6E-B4FF-A50AF7AA77B5}" dt="2026-08-03T12:53:11.140" v="25281" actId="47"/>
        <pc:sldMkLst>
          <pc:docMk/>
          <pc:sldMk cId="2521792580" sldId="308"/>
        </pc:sldMkLst>
      </pc:sldChg>
      <pc:sldChg chg="addSp delSp modSp add del mod ord modClrScheme modShow chgLayout">
        <pc:chgData name="Magali Roque-Escalle" userId="19e0ff30d778f99f" providerId="LiveId" clId="{D18C7604-F849-4F6E-B4FF-A50AF7AA77B5}" dt="2026-08-03T12:53:11.140" v="25281" actId="47"/>
        <pc:sldMkLst>
          <pc:docMk/>
          <pc:sldMk cId="994689219" sldId="309"/>
        </pc:sldMkLst>
      </pc:sldChg>
      <pc:sldChg chg="addSp delSp modSp add del mod modClrScheme modShow chgLayout">
        <pc:chgData name="Magali Roque-Escalle" userId="19e0ff30d778f99f" providerId="LiveId" clId="{D18C7604-F849-4F6E-B4FF-A50AF7AA77B5}" dt="2026-08-03T12:53:11.140" v="25281" actId="47"/>
        <pc:sldMkLst>
          <pc:docMk/>
          <pc:sldMk cId="1315471378" sldId="310"/>
        </pc:sldMkLst>
      </pc:sldChg>
      <pc:sldChg chg="addSp delSp modSp add del mod ord modClrScheme modShow chgLayout">
        <pc:chgData name="Magali Roque-Escalle" userId="19e0ff30d778f99f" providerId="LiveId" clId="{D18C7604-F849-4F6E-B4FF-A50AF7AA77B5}" dt="2026-08-03T12:53:11.140" v="25281" actId="47"/>
        <pc:sldMkLst>
          <pc:docMk/>
          <pc:sldMk cId="2748736277" sldId="311"/>
        </pc:sldMkLst>
      </pc:sldChg>
      <pc:sldChg chg="addSp delSp modSp add del mod modClrScheme modShow chgLayout">
        <pc:chgData name="Magali Roque-Escalle" userId="19e0ff30d778f99f" providerId="LiveId" clId="{D18C7604-F849-4F6E-B4FF-A50AF7AA77B5}" dt="2026-08-03T12:53:11.140" v="25281" actId="47"/>
        <pc:sldMkLst>
          <pc:docMk/>
          <pc:sldMk cId="757457999" sldId="312"/>
        </pc:sldMkLst>
      </pc:sldChg>
      <pc:sldChg chg="addSp delSp modSp add del mod modClrScheme modShow chgLayout">
        <pc:chgData name="Magali Roque-Escalle" userId="19e0ff30d778f99f" providerId="LiveId" clId="{D18C7604-F849-4F6E-B4FF-A50AF7AA77B5}" dt="2026-08-03T12:53:11.140" v="25281" actId="47"/>
        <pc:sldMkLst>
          <pc:docMk/>
          <pc:sldMk cId="1323115870" sldId="313"/>
        </pc:sldMkLst>
      </pc:sldChg>
      <pc:sldChg chg="addSp delSp modSp add del mod modClrScheme modShow chgLayout">
        <pc:chgData name="Magali Roque-Escalle" userId="19e0ff30d778f99f" providerId="LiveId" clId="{D18C7604-F849-4F6E-B4FF-A50AF7AA77B5}" dt="2026-08-03T12:53:11.140" v="25281" actId="47"/>
        <pc:sldMkLst>
          <pc:docMk/>
          <pc:sldMk cId="276259258" sldId="315"/>
        </pc:sldMkLst>
      </pc:sldChg>
      <pc:sldChg chg="addSp delSp modSp add del mod modClrScheme modShow chgLayout">
        <pc:chgData name="Magali Roque-Escalle" userId="19e0ff30d778f99f" providerId="LiveId" clId="{D18C7604-F849-4F6E-B4FF-A50AF7AA77B5}" dt="2026-08-03T12:53:11.140" v="25281" actId="47"/>
        <pc:sldMkLst>
          <pc:docMk/>
          <pc:sldMk cId="422247042" sldId="316"/>
        </pc:sldMkLst>
      </pc:sldChg>
      <pc:sldChg chg="addSp delSp modSp add del mod modClrScheme modShow chgLayout">
        <pc:chgData name="Magali Roque-Escalle" userId="19e0ff30d778f99f" providerId="LiveId" clId="{D18C7604-F849-4F6E-B4FF-A50AF7AA77B5}" dt="2026-08-03T12:53:11.140" v="25281" actId="47"/>
        <pc:sldMkLst>
          <pc:docMk/>
          <pc:sldMk cId="680846929" sldId="317"/>
        </pc:sldMkLst>
      </pc:sldChg>
      <pc:sldChg chg="addSp delSp modSp add del mod modClrScheme modShow chgLayout">
        <pc:chgData name="Magali Roque-Escalle" userId="19e0ff30d778f99f" providerId="LiveId" clId="{D18C7604-F849-4F6E-B4FF-A50AF7AA77B5}" dt="2026-08-03T12:53:11.140" v="25281" actId="47"/>
        <pc:sldMkLst>
          <pc:docMk/>
          <pc:sldMk cId="1731679453" sldId="318"/>
        </pc:sldMkLst>
      </pc:sldChg>
      <pc:sldChg chg="add del mod ord modShow">
        <pc:chgData name="Magali Roque-Escalle" userId="19e0ff30d778f99f" providerId="LiveId" clId="{D18C7604-F849-4F6E-B4FF-A50AF7AA77B5}" dt="2026-08-03T12:53:11.140" v="25281" actId="47"/>
        <pc:sldMkLst>
          <pc:docMk/>
          <pc:sldMk cId="1764570585" sldId="319"/>
        </pc:sldMkLst>
      </pc:sldChg>
      <pc:sldChg chg="addSp delSp modSp add del mod ord modClrScheme modShow chgLayout">
        <pc:chgData name="Magali Roque-Escalle" userId="19e0ff30d778f99f" providerId="LiveId" clId="{D18C7604-F849-4F6E-B4FF-A50AF7AA77B5}" dt="2026-08-03T12:53:11.140" v="25281" actId="47"/>
        <pc:sldMkLst>
          <pc:docMk/>
          <pc:sldMk cId="582581396" sldId="321"/>
        </pc:sldMkLst>
        <pc:spChg chg="mod">
          <ac:chgData name="Magali Roque-Escalle" userId="19e0ff30d778f99f" providerId="LiveId" clId="{D18C7604-F849-4F6E-B4FF-A50AF7AA77B5}" dt="2026-08-03T11:47:47.650" v="24700" actId="1076"/>
          <ac:spMkLst>
            <pc:docMk/>
            <pc:sldMk cId="582581396" sldId="321"/>
            <ac:spMk id="57" creationId="{7EC99811-0CE5-3EF9-8C04-230C0218112E}"/>
          </ac:spMkLst>
        </pc:spChg>
      </pc:sldChg>
      <pc:sldChg chg="addSp delSp modSp add del mod modClrScheme modShow chgLayout">
        <pc:chgData name="Magali Roque-Escalle" userId="19e0ff30d778f99f" providerId="LiveId" clId="{D18C7604-F849-4F6E-B4FF-A50AF7AA77B5}" dt="2026-08-03T12:53:11.140" v="25281" actId="47"/>
        <pc:sldMkLst>
          <pc:docMk/>
          <pc:sldMk cId="3486450551" sldId="322"/>
        </pc:sldMkLst>
      </pc:sldChg>
      <pc:sldChg chg="addSp delSp modSp add del mod modShow">
        <pc:chgData name="Magali Roque-Escalle" userId="19e0ff30d778f99f" providerId="LiveId" clId="{D18C7604-F849-4F6E-B4FF-A50AF7AA77B5}" dt="2026-08-03T12:53:11.140" v="25281" actId="47"/>
        <pc:sldMkLst>
          <pc:docMk/>
          <pc:sldMk cId="384228600" sldId="327"/>
        </pc:sldMkLst>
      </pc:sldChg>
      <pc:sldChg chg="addSp delSp modSp add mod">
        <pc:chgData name="Magali Roque-Escalle" userId="19e0ff30d778f99f" providerId="LiveId" clId="{D18C7604-F849-4F6E-B4FF-A50AF7AA77B5}" dt="2026-07-16T11:47:13.591" v="24355" actId="478"/>
        <pc:sldMkLst>
          <pc:docMk/>
          <pc:sldMk cId="1702765118" sldId="328"/>
        </pc:sldMkLst>
        <pc:spChg chg="add mod">
          <ac:chgData name="Magali Roque-Escalle" userId="19e0ff30d778f99f" providerId="LiveId" clId="{D18C7604-F849-4F6E-B4FF-A50AF7AA77B5}" dt="2026-07-16T11:47:08.632" v="24354" actId="20577"/>
          <ac:spMkLst>
            <pc:docMk/>
            <pc:sldMk cId="1702765118" sldId="328"/>
            <ac:spMk id="5" creationId="{1F3556EC-356D-B344-77EB-84BB13E3CC04}"/>
          </ac:spMkLst>
        </pc:spChg>
        <pc:spChg chg="add del">
          <ac:chgData name="Magali Roque-Escalle" userId="19e0ff30d778f99f" providerId="LiveId" clId="{D18C7604-F849-4F6E-B4FF-A50AF7AA77B5}" dt="2026-07-08T08:56:48.730" v="20448" actId="478"/>
          <ac:spMkLst>
            <pc:docMk/>
            <pc:sldMk cId="1702765118" sldId="328"/>
            <ac:spMk id="8" creationId="{5AEF06B6-FBD1-AEC5-6155-F66F73808273}"/>
          </ac:spMkLst>
        </pc:spChg>
        <pc:spChg chg="mod">
          <ac:chgData name="Magali Roque-Escalle" userId="19e0ff30d778f99f" providerId="LiveId" clId="{D18C7604-F849-4F6E-B4FF-A50AF7AA77B5}" dt="2026-07-08T08:56:35.253" v="20446" actId="20577"/>
          <ac:spMkLst>
            <pc:docMk/>
            <pc:sldMk cId="1702765118" sldId="328"/>
            <ac:spMk id="27" creationId="{EC6679E0-B1CE-14CD-F5E4-751C9D15B9E1}"/>
          </ac:spMkLst>
        </pc:spChg>
      </pc:sldChg>
      <pc:sldChg chg="addSp delSp modSp new mod ord modClrScheme modShow chgLayout">
        <pc:chgData name="Magali Roque-Escalle" userId="19e0ff30d778f99f" providerId="LiveId" clId="{D18C7604-F849-4F6E-B4FF-A50AF7AA77B5}" dt="2026-08-03T13:52:24.078" v="25370"/>
        <pc:sldMkLst>
          <pc:docMk/>
          <pc:sldMk cId="1885752759" sldId="329"/>
        </pc:sldMkLst>
        <pc:spChg chg="add mod">
          <ac:chgData name="Magali Roque-Escalle" userId="19e0ff30d778f99f" providerId="LiveId" clId="{D18C7604-F849-4F6E-B4FF-A50AF7AA77B5}" dt="2026-07-16T11:36:50.218" v="24328" actId="313"/>
          <ac:spMkLst>
            <pc:docMk/>
            <pc:sldMk cId="1885752759" sldId="329"/>
            <ac:spMk id="2" creationId="{AB14FC4E-3F92-CCF8-D38C-FE495371CEDE}"/>
          </ac:spMkLst>
        </pc:spChg>
        <pc:spChg chg="mod">
          <ac:chgData name="Magali Roque-Escalle" userId="19e0ff30d778f99f" providerId="LiveId" clId="{D18C7604-F849-4F6E-B4FF-A50AF7AA77B5}" dt="2026-08-03T13:52:24.078" v="25370"/>
          <ac:spMkLst>
            <pc:docMk/>
            <pc:sldMk cId="1885752759" sldId="329"/>
            <ac:spMk id="6" creationId="{058CE5D2-9339-2372-7BB8-A672E996A08F}"/>
          </ac:spMkLst>
        </pc:spChg>
        <pc:spChg chg="add mod">
          <ac:chgData name="Magali Roque-Escalle" userId="19e0ff30d778f99f" providerId="LiveId" clId="{D18C7604-F849-4F6E-B4FF-A50AF7AA77B5}" dt="2026-07-16T11:47:26.193" v="24358" actId="20577"/>
          <ac:spMkLst>
            <pc:docMk/>
            <pc:sldMk cId="1885752759" sldId="329"/>
            <ac:spMk id="12" creationId="{3581DE26-0F33-3A53-95EB-CC8E7B391A22}"/>
          </ac:spMkLst>
        </pc:spChg>
        <pc:spChg chg="add mod">
          <ac:chgData name="Magali Roque-Escalle" userId="19e0ff30d778f99f" providerId="LiveId" clId="{D18C7604-F849-4F6E-B4FF-A50AF7AA77B5}" dt="2026-07-16T11:30:22.394" v="24232" actId="1076"/>
          <ac:spMkLst>
            <pc:docMk/>
            <pc:sldMk cId="1885752759" sldId="329"/>
            <ac:spMk id="25" creationId="{ED09160C-0C56-529C-77EE-6A266DAD368A}"/>
          </ac:spMkLst>
        </pc:spChg>
      </pc:sldChg>
      <pc:sldChg chg="addSp delSp modSp add mod ord modShow">
        <pc:chgData name="Magali Roque-Escalle" userId="19e0ff30d778f99f" providerId="LiveId" clId="{D18C7604-F849-4F6E-B4FF-A50AF7AA77B5}" dt="2026-08-03T12:56:35.800" v="25288" actId="20577"/>
        <pc:sldMkLst>
          <pc:docMk/>
          <pc:sldMk cId="3604309866" sldId="332"/>
        </pc:sldMkLst>
        <pc:spChg chg="mod">
          <ac:chgData name="Magali Roque-Escalle" userId="19e0ff30d778f99f" providerId="LiveId" clId="{D18C7604-F849-4F6E-B4FF-A50AF7AA77B5}" dt="2026-08-03T12:56:35.800" v="25288" actId="20577"/>
          <ac:spMkLst>
            <pc:docMk/>
            <pc:sldMk cId="3604309866" sldId="332"/>
            <ac:spMk id="4" creationId="{C00ADFEA-E186-8C9D-1AF6-FDC14E71EF01}"/>
          </ac:spMkLst>
        </pc:spChg>
        <pc:spChg chg="mod">
          <ac:chgData name="Magali Roque-Escalle" userId="19e0ff30d778f99f" providerId="LiveId" clId="{D18C7604-F849-4F6E-B4FF-A50AF7AA77B5}" dt="2026-07-16T11:41:08.072" v="24333" actId="164"/>
          <ac:spMkLst>
            <pc:docMk/>
            <pc:sldMk cId="3604309866" sldId="332"/>
            <ac:spMk id="5" creationId="{B7BEAA84-784F-7F07-556A-01FC0D0F382F}"/>
          </ac:spMkLst>
        </pc:spChg>
        <pc:spChg chg="mod">
          <ac:chgData name="Magali Roque-Escalle" userId="19e0ff30d778f99f" providerId="LiveId" clId="{D18C7604-F849-4F6E-B4FF-A50AF7AA77B5}" dt="2026-07-16T11:41:15.016" v="24335" actId="164"/>
          <ac:spMkLst>
            <pc:docMk/>
            <pc:sldMk cId="3604309866" sldId="332"/>
            <ac:spMk id="6" creationId="{FB144A07-0136-A998-9A5F-736F5D529628}"/>
          </ac:spMkLst>
        </pc:spChg>
        <pc:spChg chg="mod">
          <ac:chgData name="Magali Roque-Escalle" userId="19e0ff30d778f99f" providerId="LiveId" clId="{D18C7604-F849-4F6E-B4FF-A50AF7AA77B5}" dt="2026-07-16T11:41:19.334" v="24336" actId="164"/>
          <ac:spMkLst>
            <pc:docMk/>
            <pc:sldMk cId="3604309866" sldId="332"/>
            <ac:spMk id="7" creationId="{4DE40B92-D833-2374-F56A-481FB2E340EF}"/>
          </ac:spMkLst>
        </pc:spChg>
        <pc:spChg chg="add mod">
          <ac:chgData name="Magali Roque-Escalle" userId="19e0ff30d778f99f" providerId="LiveId" clId="{D18C7604-F849-4F6E-B4FF-A50AF7AA77B5}" dt="2026-07-16T11:47:37.939" v="24362" actId="20577"/>
          <ac:spMkLst>
            <pc:docMk/>
            <pc:sldMk cId="3604309866" sldId="332"/>
            <ac:spMk id="24" creationId="{9026E9F9-E80B-C4E2-6D48-E8DEA074A700}"/>
          </ac:spMkLst>
        </pc:spChg>
        <pc:grpChg chg="add mod">
          <ac:chgData name="Magali Roque-Escalle" userId="19e0ff30d778f99f" providerId="LiveId" clId="{D18C7604-F849-4F6E-B4FF-A50AF7AA77B5}" dt="2026-07-16T11:41:10.598" v="24334" actId="1076"/>
          <ac:grpSpMkLst>
            <pc:docMk/>
            <pc:sldMk cId="3604309866" sldId="332"/>
            <ac:grpSpMk id="8" creationId="{636E028D-82D4-51F2-EB86-F02B82B0BD04}"/>
          </ac:grpSpMkLst>
        </pc:grpChg>
        <pc:grpChg chg="add mod">
          <ac:chgData name="Magali Roque-Escalle" userId="19e0ff30d778f99f" providerId="LiveId" clId="{D18C7604-F849-4F6E-B4FF-A50AF7AA77B5}" dt="2026-07-16T11:41:26.033" v="24337" actId="1076"/>
          <ac:grpSpMkLst>
            <pc:docMk/>
            <pc:sldMk cId="3604309866" sldId="332"/>
            <ac:grpSpMk id="10" creationId="{8DE75C1E-B763-AA19-D6EB-BC7C256FB32D}"/>
          </ac:grpSpMkLst>
        </pc:grpChg>
        <pc:grpChg chg="add mod">
          <ac:chgData name="Magali Roque-Escalle" userId="19e0ff30d778f99f" providerId="LiveId" clId="{D18C7604-F849-4F6E-B4FF-A50AF7AA77B5}" dt="2026-07-16T11:41:19.334" v="24336" actId="164"/>
          <ac:grpSpMkLst>
            <pc:docMk/>
            <pc:sldMk cId="3604309866" sldId="332"/>
            <ac:grpSpMk id="14" creationId="{901F8A8A-8CCD-F0F7-4FAA-25C11B40BC1E}"/>
          </ac:grpSpMkLst>
        </pc:grpChg>
        <pc:grpChg chg="mod">
          <ac:chgData name="Magali Roque-Escalle" userId="19e0ff30d778f99f" providerId="LiveId" clId="{D18C7604-F849-4F6E-B4FF-A50AF7AA77B5}" dt="2026-07-16T11:41:08.072" v="24333" actId="164"/>
          <ac:grpSpMkLst>
            <pc:docMk/>
            <pc:sldMk cId="3604309866" sldId="332"/>
            <ac:grpSpMk id="17" creationId="{8D9AD495-93EF-BA65-25DC-9836B90F362B}"/>
          </ac:grpSpMkLst>
        </pc:grpChg>
        <pc:grpChg chg="mod">
          <ac:chgData name="Magali Roque-Escalle" userId="19e0ff30d778f99f" providerId="LiveId" clId="{D18C7604-F849-4F6E-B4FF-A50AF7AA77B5}" dt="2026-07-16T11:41:19.334" v="24336" actId="164"/>
          <ac:grpSpMkLst>
            <pc:docMk/>
            <pc:sldMk cId="3604309866" sldId="332"/>
            <ac:grpSpMk id="19" creationId="{D264C5E1-AD0D-F16B-EA32-0B42EF31D781}"/>
          </ac:grpSpMkLst>
        </pc:grpChg>
        <pc:grpChg chg="mod">
          <ac:chgData name="Magali Roque-Escalle" userId="19e0ff30d778f99f" providerId="LiveId" clId="{D18C7604-F849-4F6E-B4FF-A50AF7AA77B5}" dt="2026-07-16T11:41:15.016" v="24335" actId="164"/>
          <ac:grpSpMkLst>
            <pc:docMk/>
            <pc:sldMk cId="3604309866" sldId="332"/>
            <ac:grpSpMk id="21" creationId="{05603228-C8DF-EF8E-1C37-8749FD409996}"/>
          </ac:grpSpMkLst>
        </pc:grpChg>
      </pc:sldChg>
      <pc:sldChg chg="addSp delSp modSp add del mod modShow">
        <pc:chgData name="Magali Roque-Escalle" userId="19e0ff30d778f99f" providerId="LiveId" clId="{D18C7604-F849-4F6E-B4FF-A50AF7AA77B5}" dt="2026-08-03T12:53:11.140" v="25281" actId="47"/>
        <pc:sldMkLst>
          <pc:docMk/>
          <pc:sldMk cId="3589085468" sldId="333"/>
        </pc:sldMkLst>
      </pc:sldChg>
      <pc:sldChg chg="addSp delSp modSp new mod modClrScheme chgLayout">
        <pc:chgData name="Magali Roque-Escalle" userId="19e0ff30d778f99f" providerId="LiveId" clId="{D18C7604-F849-4F6E-B4FF-A50AF7AA77B5}" dt="2026-08-03T11:52:54.150" v="24739" actId="1076"/>
        <pc:sldMkLst>
          <pc:docMk/>
          <pc:sldMk cId="1530152371" sldId="334"/>
        </pc:sldMkLst>
        <pc:spChg chg="add mod">
          <ac:chgData name="Magali Roque-Escalle" userId="19e0ff30d778f99f" providerId="LiveId" clId="{D18C7604-F849-4F6E-B4FF-A50AF7AA77B5}" dt="2026-07-16T11:46:37.528" v="24345" actId="20577"/>
          <ac:spMkLst>
            <pc:docMk/>
            <pc:sldMk cId="1530152371" sldId="334"/>
            <ac:spMk id="3" creationId="{2E9D61EA-26DD-4CA5-5C51-FFE556C7CC08}"/>
          </ac:spMkLst>
        </pc:spChg>
        <pc:spChg chg="mod">
          <ac:chgData name="Magali Roque-Escalle" userId="19e0ff30d778f99f" providerId="LiveId" clId="{D18C7604-F849-4F6E-B4FF-A50AF7AA77B5}" dt="2026-08-03T11:41:28.982" v="24667" actId="20577"/>
          <ac:spMkLst>
            <pc:docMk/>
            <pc:sldMk cId="1530152371" sldId="334"/>
            <ac:spMk id="5" creationId="{B5D50FE7-716A-6A24-2FCF-8A48B1D6C7B1}"/>
          </ac:spMkLst>
        </pc:spChg>
        <pc:spChg chg="mod">
          <ac:chgData name="Magali Roque-Escalle" userId="19e0ff30d778f99f" providerId="LiveId" clId="{D18C7604-F849-4F6E-B4FF-A50AF7AA77B5}" dt="2026-08-03T11:39:47.606" v="24646" actId="1035"/>
          <ac:spMkLst>
            <pc:docMk/>
            <pc:sldMk cId="1530152371" sldId="334"/>
            <ac:spMk id="6" creationId="{11D5A542-8516-F6F5-7358-4DECE189DEFE}"/>
          </ac:spMkLst>
        </pc:spChg>
        <pc:spChg chg="add del">
          <ac:chgData name="Magali Roque-Escalle" userId="19e0ff30d778f99f" providerId="LiveId" clId="{D18C7604-F849-4F6E-B4FF-A50AF7AA77B5}" dt="2026-08-03T11:49:00.781" v="24704" actId="22"/>
          <ac:spMkLst>
            <pc:docMk/>
            <pc:sldMk cId="1530152371" sldId="334"/>
            <ac:spMk id="12" creationId="{6E6F80BC-2A00-5F0D-42B9-561D7A9E2B2F}"/>
          </ac:spMkLst>
        </pc:spChg>
        <pc:spChg chg="add del">
          <ac:chgData name="Magali Roque-Escalle" userId="19e0ff30d778f99f" providerId="LiveId" clId="{D18C7604-F849-4F6E-B4FF-A50AF7AA77B5}" dt="2026-08-03T11:49:06.473" v="24706" actId="478"/>
          <ac:spMkLst>
            <pc:docMk/>
            <pc:sldMk cId="1530152371" sldId="334"/>
            <ac:spMk id="14" creationId="{74A840A9-9874-D5E6-07E5-7239991F07FA}"/>
          </ac:spMkLst>
        </pc:spChg>
        <pc:spChg chg="add del">
          <ac:chgData name="Magali Roque-Escalle" userId="19e0ff30d778f99f" providerId="LiveId" clId="{D18C7604-F849-4F6E-B4FF-A50AF7AA77B5}" dt="2026-08-03T11:49:21.606" v="24708" actId="478"/>
          <ac:spMkLst>
            <pc:docMk/>
            <pc:sldMk cId="1530152371" sldId="334"/>
            <ac:spMk id="16" creationId="{BAE46FC9-DAD6-8262-5B53-7E47FE940990}"/>
          </ac:spMkLst>
        </pc:spChg>
        <pc:spChg chg="add mod">
          <ac:chgData name="Magali Roque-Escalle" userId="19e0ff30d778f99f" providerId="LiveId" clId="{D18C7604-F849-4F6E-B4FF-A50AF7AA77B5}" dt="2026-08-03T11:43:15.334" v="24695" actId="20577"/>
          <ac:spMkLst>
            <pc:docMk/>
            <pc:sldMk cId="1530152371" sldId="334"/>
            <ac:spMk id="40" creationId="{7ED73144-4CDA-09C3-AE6F-26D214B45E53}"/>
          </ac:spMkLst>
        </pc:spChg>
        <pc:spChg chg="add mod">
          <ac:chgData name="Magali Roque-Escalle" userId="19e0ff30d778f99f" providerId="LiveId" clId="{D18C7604-F849-4F6E-B4FF-A50AF7AA77B5}" dt="2026-07-08T09:15:37.631" v="20870"/>
          <ac:spMkLst>
            <pc:docMk/>
            <pc:sldMk cId="1530152371" sldId="334"/>
            <ac:spMk id="98" creationId="{538C6557-153B-5608-1823-758D5E472039}"/>
          </ac:spMkLst>
        </pc:spChg>
        <pc:spChg chg="add mod">
          <ac:chgData name="Magali Roque-Escalle" userId="19e0ff30d778f99f" providerId="LiveId" clId="{D18C7604-F849-4F6E-B4FF-A50AF7AA77B5}" dt="2026-07-08T09:30:37.483" v="20942" actId="1076"/>
          <ac:spMkLst>
            <pc:docMk/>
            <pc:sldMk cId="1530152371" sldId="334"/>
            <ac:spMk id="99" creationId="{D332A50B-C07B-7772-A2CC-16AB1E43FB88}"/>
          </ac:spMkLst>
        </pc:spChg>
        <pc:spChg chg="mod">
          <ac:chgData name="Magali Roque-Escalle" userId="19e0ff30d778f99f" providerId="LiveId" clId="{D18C7604-F849-4F6E-B4FF-A50AF7AA77B5}" dt="2026-07-08T09:30:37.483" v="20942" actId="1076"/>
          <ac:spMkLst>
            <pc:docMk/>
            <pc:sldMk cId="1530152371" sldId="334"/>
            <ac:spMk id="100" creationId="{51824920-59DB-2287-61BB-42088AF39D6A}"/>
          </ac:spMkLst>
        </pc:spChg>
        <pc:spChg chg="mod">
          <ac:chgData name="Magali Roque-Escalle" userId="19e0ff30d778f99f" providerId="LiveId" clId="{D18C7604-F849-4F6E-B4FF-A50AF7AA77B5}" dt="2026-07-08T09:30:37.483" v="20942" actId="1076"/>
          <ac:spMkLst>
            <pc:docMk/>
            <pc:sldMk cId="1530152371" sldId="334"/>
            <ac:spMk id="101" creationId="{B841BAD9-6C4A-E0EF-24E9-F483FA23AD83}"/>
          </ac:spMkLst>
        </pc:spChg>
        <pc:spChg chg="mod">
          <ac:chgData name="Magali Roque-Escalle" userId="19e0ff30d778f99f" providerId="LiveId" clId="{D18C7604-F849-4F6E-B4FF-A50AF7AA77B5}" dt="2026-08-03T11:29:41.113" v="24556"/>
          <ac:spMkLst>
            <pc:docMk/>
            <pc:sldMk cId="1530152371" sldId="334"/>
            <ac:spMk id="102" creationId="{BD2F5D22-6AC6-1E1D-6920-AB18EB150C60}"/>
          </ac:spMkLst>
        </pc:spChg>
        <pc:spChg chg="topLvl">
          <ac:chgData name="Magali Roque-Escalle" userId="19e0ff30d778f99f" providerId="LiveId" clId="{D18C7604-F849-4F6E-B4FF-A50AF7AA77B5}" dt="2026-07-08T09:23:19.325" v="20895" actId="478"/>
          <ac:spMkLst>
            <pc:docMk/>
            <pc:sldMk cId="1530152371" sldId="334"/>
            <ac:spMk id="104" creationId="{105BC114-7837-A803-EA6E-ABDBCFF878E1}"/>
          </ac:spMkLst>
        </pc:spChg>
        <pc:spChg chg="topLvl">
          <ac:chgData name="Magali Roque-Escalle" userId="19e0ff30d778f99f" providerId="LiveId" clId="{D18C7604-F849-4F6E-B4FF-A50AF7AA77B5}" dt="2026-07-08T09:21:24.039" v="20877" actId="478"/>
          <ac:spMkLst>
            <pc:docMk/>
            <pc:sldMk cId="1530152371" sldId="334"/>
            <ac:spMk id="107" creationId="{00D0284D-9585-3DAD-54C9-8192E5D114E9}"/>
          </ac:spMkLst>
        </pc:spChg>
        <pc:spChg chg="mod topLvl">
          <ac:chgData name="Magali Roque-Escalle" userId="19e0ff30d778f99f" providerId="LiveId" clId="{D18C7604-F849-4F6E-B4FF-A50AF7AA77B5}" dt="2026-07-08T13:18:11.774" v="22581" actId="478"/>
          <ac:spMkLst>
            <pc:docMk/>
            <pc:sldMk cId="1530152371" sldId="334"/>
            <ac:spMk id="110" creationId="{EE155B91-0560-3A1E-05A5-D5FBA2084B88}"/>
          </ac:spMkLst>
        </pc:spChg>
        <pc:spChg chg="mod">
          <ac:chgData name="Magali Roque-Escalle" userId="19e0ff30d778f99f" providerId="LiveId" clId="{D18C7604-F849-4F6E-B4FF-A50AF7AA77B5}" dt="2026-07-08T09:15:37.631" v="20870"/>
          <ac:spMkLst>
            <pc:docMk/>
            <pc:sldMk cId="1530152371" sldId="334"/>
            <ac:spMk id="117" creationId="{9575331D-998A-F034-4BE0-330113D75ECF}"/>
          </ac:spMkLst>
        </pc:spChg>
        <pc:spChg chg="mod">
          <ac:chgData name="Magali Roque-Escalle" userId="19e0ff30d778f99f" providerId="LiveId" clId="{D18C7604-F849-4F6E-B4FF-A50AF7AA77B5}" dt="2026-07-08T09:41:49.026" v="21066" actId="1036"/>
          <ac:spMkLst>
            <pc:docMk/>
            <pc:sldMk cId="1530152371" sldId="334"/>
            <ac:spMk id="118" creationId="{82BDAF53-1F68-83EE-1FF4-CEB13427172D}"/>
          </ac:spMkLst>
        </pc:spChg>
        <pc:spChg chg="add mod">
          <ac:chgData name="Magali Roque-Escalle" userId="19e0ff30d778f99f" providerId="LiveId" clId="{D18C7604-F849-4F6E-B4FF-A50AF7AA77B5}" dt="2026-08-03T11:29:50.942" v="24557"/>
          <ac:spMkLst>
            <pc:docMk/>
            <pc:sldMk cId="1530152371" sldId="334"/>
            <ac:spMk id="119" creationId="{227FF94D-DC7F-5007-B526-5BDA11113920}"/>
          </ac:spMkLst>
        </pc:spChg>
        <pc:spChg chg="add mod">
          <ac:chgData name="Magali Roque-Escalle" userId="19e0ff30d778f99f" providerId="LiveId" clId="{D18C7604-F849-4F6E-B4FF-A50AF7AA77B5}" dt="2026-08-03T11:30:05.604" v="24558"/>
          <ac:spMkLst>
            <pc:docMk/>
            <pc:sldMk cId="1530152371" sldId="334"/>
            <ac:spMk id="120" creationId="{D2C52E19-E550-A8B9-12EA-F20B2ED8A12D}"/>
          </ac:spMkLst>
        </pc:spChg>
        <pc:spChg chg="add mod">
          <ac:chgData name="Magali Roque-Escalle" userId="19e0ff30d778f99f" providerId="LiveId" clId="{D18C7604-F849-4F6E-B4FF-A50AF7AA77B5}" dt="2026-08-03T11:30:14.179" v="24559"/>
          <ac:spMkLst>
            <pc:docMk/>
            <pc:sldMk cId="1530152371" sldId="334"/>
            <ac:spMk id="121" creationId="{7B996B51-DF70-CF6B-3598-B0AF15D47028}"/>
          </ac:spMkLst>
        </pc:spChg>
        <pc:spChg chg="add mod">
          <ac:chgData name="Magali Roque-Escalle" userId="19e0ff30d778f99f" providerId="LiveId" clId="{D18C7604-F849-4F6E-B4FF-A50AF7AA77B5}" dt="2026-08-03T11:30:25.190" v="24560"/>
          <ac:spMkLst>
            <pc:docMk/>
            <pc:sldMk cId="1530152371" sldId="334"/>
            <ac:spMk id="122" creationId="{01D764D5-1549-DF1F-CA79-5B524F653C20}"/>
          </ac:spMkLst>
        </pc:spChg>
        <pc:spChg chg="mod">
          <ac:chgData name="Magali Roque-Escalle" userId="19e0ff30d778f99f" providerId="LiveId" clId="{D18C7604-F849-4F6E-B4FF-A50AF7AA77B5}" dt="2026-08-03T11:30:33.866" v="24561"/>
          <ac:spMkLst>
            <pc:docMk/>
            <pc:sldMk cId="1530152371" sldId="334"/>
            <ac:spMk id="123" creationId="{04BA3D10-1908-731B-49C8-0CF5594DB5FE}"/>
          </ac:spMkLst>
        </pc:spChg>
        <pc:spChg chg="add mod">
          <ac:chgData name="Magali Roque-Escalle" userId="19e0ff30d778f99f" providerId="LiveId" clId="{D18C7604-F849-4F6E-B4FF-A50AF7AA77B5}" dt="2026-08-03T11:30:43.780" v="24562"/>
          <ac:spMkLst>
            <pc:docMk/>
            <pc:sldMk cId="1530152371" sldId="334"/>
            <ac:spMk id="124" creationId="{92651375-4FD5-C1B6-6BBC-F4957C6B9532}"/>
          </ac:spMkLst>
        </pc:spChg>
        <pc:spChg chg="add mod">
          <ac:chgData name="Magali Roque-Escalle" userId="19e0ff30d778f99f" providerId="LiveId" clId="{D18C7604-F849-4F6E-B4FF-A50AF7AA77B5}" dt="2026-08-03T11:30:51.653" v="24563"/>
          <ac:spMkLst>
            <pc:docMk/>
            <pc:sldMk cId="1530152371" sldId="334"/>
            <ac:spMk id="125" creationId="{A8593E34-92B1-4FAE-74C0-A26A5ACBDE52}"/>
          </ac:spMkLst>
        </pc:spChg>
        <pc:grpChg chg="add mod">
          <ac:chgData name="Magali Roque-Escalle" userId="19e0ff30d778f99f" providerId="LiveId" clId="{D18C7604-F849-4F6E-B4FF-A50AF7AA77B5}" dt="2026-07-08T09:05:04.486" v="20704" actId="1037"/>
          <ac:grpSpMkLst>
            <pc:docMk/>
            <pc:sldMk cId="1530152371" sldId="334"/>
            <ac:grpSpMk id="4" creationId="{797A7F34-A32A-31C3-B657-D3809F36D597}"/>
          </ac:grpSpMkLst>
        </pc:grpChg>
        <pc:grpChg chg="mod topLvl">
          <ac:chgData name="Magali Roque-Escalle" userId="19e0ff30d778f99f" providerId="LiveId" clId="{D18C7604-F849-4F6E-B4FF-A50AF7AA77B5}" dt="2026-08-03T11:52:38.033" v="24738" actId="478"/>
          <ac:grpSpMkLst>
            <pc:docMk/>
            <pc:sldMk cId="1530152371" sldId="334"/>
            <ac:grpSpMk id="115" creationId="{D3400204-090A-F560-9B08-A2C101BB8633}"/>
          </ac:grpSpMkLst>
        </pc:grpChg>
        <pc:grpChg chg="add del mod">
          <ac:chgData name="Magali Roque-Escalle" userId="19e0ff30d778f99f" providerId="LiveId" clId="{D18C7604-F849-4F6E-B4FF-A50AF7AA77B5}" dt="2026-08-03T11:52:06.986" v="24734" actId="478"/>
          <ac:grpSpMkLst>
            <pc:docMk/>
            <pc:sldMk cId="1530152371" sldId="334"/>
            <ac:grpSpMk id="130" creationId="{F9EB2192-35D0-0ADB-AE78-0B28C35E7409}"/>
          </ac:grpSpMkLst>
        </pc:grpChg>
        <pc:grpChg chg="add del mod">
          <ac:chgData name="Magali Roque-Escalle" userId="19e0ff30d778f99f" providerId="LiveId" clId="{D18C7604-F849-4F6E-B4FF-A50AF7AA77B5}" dt="2026-08-03T11:52:38.033" v="24738" actId="478"/>
          <ac:grpSpMkLst>
            <pc:docMk/>
            <pc:sldMk cId="1530152371" sldId="334"/>
            <ac:grpSpMk id="144" creationId="{753FC6C5-91FA-EC80-D67F-2B665EBBA9F4}"/>
          </ac:grpSpMkLst>
        </pc:grpChg>
        <pc:picChg chg="add del mod ord">
          <ac:chgData name="Magali Roque-Escalle" userId="19e0ff30d778f99f" providerId="LiveId" clId="{D18C7604-F849-4F6E-B4FF-A50AF7AA77B5}" dt="2026-08-03T11:51:39.787" v="24728" actId="21"/>
          <ac:picMkLst>
            <pc:docMk/>
            <pc:sldMk cId="1530152371" sldId="334"/>
            <ac:picMk id="8" creationId="{7B690131-6683-1012-C749-5AB2F9180CBB}"/>
          </ac:picMkLst>
        </pc:picChg>
        <pc:picChg chg="add mod">
          <ac:chgData name="Magali Roque-Escalle" userId="19e0ff30d778f99f" providerId="LiveId" clId="{D18C7604-F849-4F6E-B4FF-A50AF7AA77B5}" dt="2026-08-03T11:52:13.466" v="24735" actId="1076"/>
          <ac:picMkLst>
            <pc:docMk/>
            <pc:sldMk cId="1530152371" sldId="334"/>
            <ac:picMk id="10" creationId="{F610377B-EDBC-FFEE-A122-FEF170B8217F}"/>
          </ac:picMkLst>
        </pc:picChg>
        <pc:picChg chg="add mod">
          <ac:chgData name="Magali Roque-Escalle" userId="19e0ff30d778f99f" providerId="LiveId" clId="{D18C7604-F849-4F6E-B4FF-A50AF7AA77B5}" dt="2026-08-03T11:52:34.328" v="24737" actId="1076"/>
          <ac:picMkLst>
            <pc:docMk/>
            <pc:sldMk cId="1530152371" sldId="334"/>
            <ac:picMk id="18" creationId="{9B2D3A7D-8A05-7D28-24A4-684CFB8D0D64}"/>
          </ac:picMkLst>
        </pc:picChg>
        <pc:picChg chg="add mod">
          <ac:chgData name="Magali Roque-Escalle" userId="19e0ff30d778f99f" providerId="LiveId" clId="{D18C7604-F849-4F6E-B4FF-A50AF7AA77B5}" dt="2026-08-03T11:52:54.150" v="24739" actId="1076"/>
          <ac:picMkLst>
            <pc:docMk/>
            <pc:sldMk cId="1530152371" sldId="334"/>
            <ac:picMk id="20" creationId="{2301541D-F5D7-7816-3707-562B431ED2E3}"/>
          </ac:picMkLst>
        </pc:picChg>
        <pc:picChg chg="add mod">
          <ac:chgData name="Magali Roque-Escalle" userId="19e0ff30d778f99f" providerId="LiveId" clId="{D18C7604-F849-4F6E-B4FF-A50AF7AA77B5}" dt="2026-08-03T11:52:01.113" v="24733" actId="1037"/>
          <ac:picMkLst>
            <pc:docMk/>
            <pc:sldMk cId="1530152371" sldId="334"/>
            <ac:picMk id="22" creationId="{3817554E-EC82-730B-8447-873ECDBDC29F}"/>
          </ac:picMkLst>
        </pc:picChg>
        <pc:picChg chg="add del mod topLvl">
          <ac:chgData name="Magali Roque-Escalle" userId="19e0ff30d778f99f" providerId="LiveId" clId="{D18C7604-F849-4F6E-B4FF-A50AF7AA77B5}" dt="2026-08-03T11:52:38.033" v="24738" actId="478"/>
          <ac:picMkLst>
            <pc:docMk/>
            <pc:sldMk cId="1530152371" sldId="334"/>
            <ac:picMk id="132" creationId="{A37671FA-BFD8-1C17-255D-533B45A810FA}"/>
          </ac:picMkLst>
        </pc:picChg>
        <pc:picChg chg="add del mod">
          <ac:chgData name="Magali Roque-Escalle" userId="19e0ff30d778f99f" providerId="LiveId" clId="{D18C7604-F849-4F6E-B4FF-A50AF7AA77B5}" dt="2026-08-03T11:51:41.361" v="24729" actId="478"/>
          <ac:picMkLst>
            <pc:docMk/>
            <pc:sldMk cId="1530152371" sldId="334"/>
            <ac:picMk id="134" creationId="{D2A914D0-C0B4-6324-1F7E-D0763CC4189F}"/>
          </ac:picMkLst>
        </pc:picChg>
        <pc:picChg chg="add del mod">
          <ac:chgData name="Magali Roque-Escalle" userId="19e0ff30d778f99f" providerId="LiveId" clId="{D18C7604-F849-4F6E-B4FF-A50AF7AA77B5}" dt="2026-08-03T11:52:26.031" v="24736" actId="478"/>
          <ac:picMkLst>
            <pc:docMk/>
            <pc:sldMk cId="1530152371" sldId="334"/>
            <ac:picMk id="148" creationId="{E114E18B-2343-BCC8-1F85-292B7429F0D7}"/>
          </ac:picMkLst>
        </pc:picChg>
        <pc:cxnChg chg="add mod">
          <ac:chgData name="Magali Roque-Escalle" userId="19e0ff30d778f99f" providerId="LiveId" clId="{D18C7604-F849-4F6E-B4FF-A50AF7AA77B5}" dt="2026-07-08T09:05:28.477" v="20734" actId="1036"/>
          <ac:cxnSpMkLst>
            <pc:docMk/>
            <pc:sldMk cId="1530152371" sldId="334"/>
            <ac:cxnSpMk id="7" creationId="{FDB4548C-8814-EB36-AB80-B9A438A43FA6}"/>
          </ac:cxnSpMkLst>
        </pc:cxnChg>
        <pc:cxnChg chg="add mod">
          <ac:chgData name="Magali Roque-Escalle" userId="19e0ff30d778f99f" providerId="LiveId" clId="{D18C7604-F849-4F6E-B4FF-A50AF7AA77B5}" dt="2026-07-08T09:31:20.421" v="20996" actId="1037"/>
          <ac:cxnSpMkLst>
            <pc:docMk/>
            <pc:sldMk cId="1530152371" sldId="334"/>
            <ac:cxnSpMk id="142" creationId="{CAD4AD13-DDA8-CBC5-4A41-CF28D4CC8C59}"/>
          </ac:cxnSpMkLst>
        </pc:cxnChg>
      </pc:sldChg>
      <pc:sldChg chg="addSp delSp modSp add mod">
        <pc:chgData name="Magali Roque-Escalle" userId="19e0ff30d778f99f" providerId="LiveId" clId="{D18C7604-F849-4F6E-B4FF-A50AF7AA77B5}" dt="2026-08-03T13:30:16.552" v="25293" actId="20577"/>
        <pc:sldMkLst>
          <pc:docMk/>
          <pc:sldMk cId="2970327906" sldId="338"/>
        </pc:sldMkLst>
        <pc:spChg chg="mod">
          <ac:chgData name="Magali Roque-Escalle" userId="19e0ff30d778f99f" providerId="LiveId" clId="{D18C7604-F849-4F6E-B4FF-A50AF7AA77B5}" dt="2026-08-03T12:05:05.528" v="24805" actId="20577"/>
          <ac:spMkLst>
            <pc:docMk/>
            <pc:sldMk cId="2970327906" sldId="338"/>
            <ac:spMk id="3" creationId="{06D516F3-5E76-42EE-F0F9-EA6676FD7B1A}"/>
          </ac:spMkLst>
        </pc:spChg>
        <pc:spChg chg="mod">
          <ac:chgData name="Magali Roque-Escalle" userId="19e0ff30d778f99f" providerId="LiveId" clId="{D18C7604-F849-4F6E-B4FF-A50AF7AA77B5}" dt="2026-08-03T12:02:04.860" v="24775"/>
          <ac:spMkLst>
            <pc:docMk/>
            <pc:sldMk cId="2970327906" sldId="338"/>
            <ac:spMk id="9" creationId="{E3C4E6DB-A890-33DE-DE51-09345C9FA1B1}"/>
          </ac:spMkLst>
        </pc:spChg>
        <pc:spChg chg="mod">
          <ac:chgData name="Magali Roque-Escalle" userId="19e0ff30d778f99f" providerId="LiveId" clId="{D18C7604-F849-4F6E-B4FF-A50AF7AA77B5}" dt="2026-07-08T12:54:15.674" v="22439" actId="207"/>
          <ac:spMkLst>
            <pc:docMk/>
            <pc:sldMk cId="2970327906" sldId="338"/>
            <ac:spMk id="11" creationId="{4AE25803-A69E-692F-741D-5035BDDD19AB}"/>
          </ac:spMkLst>
        </pc:spChg>
        <pc:spChg chg="mod">
          <ac:chgData name="Magali Roque-Escalle" userId="19e0ff30d778f99f" providerId="LiveId" clId="{D18C7604-F849-4F6E-B4FF-A50AF7AA77B5}" dt="2026-07-08T12:54:21.991" v="22440" actId="207"/>
          <ac:spMkLst>
            <pc:docMk/>
            <pc:sldMk cId="2970327906" sldId="338"/>
            <ac:spMk id="14" creationId="{99A2D34B-4744-AF08-33F1-DB15393F7CAB}"/>
          </ac:spMkLst>
        </pc:spChg>
        <pc:spChg chg="mod">
          <ac:chgData name="Magali Roque-Escalle" userId="19e0ff30d778f99f" providerId="LiveId" clId="{D18C7604-F849-4F6E-B4FF-A50AF7AA77B5}" dt="2026-07-08T12:54:27.154" v="22441" actId="207"/>
          <ac:spMkLst>
            <pc:docMk/>
            <pc:sldMk cId="2970327906" sldId="338"/>
            <ac:spMk id="17" creationId="{9F60701B-5B95-C206-B47A-C94A4D8F3821}"/>
          </ac:spMkLst>
        </pc:spChg>
        <pc:spChg chg="add mod">
          <ac:chgData name="Magali Roque-Escalle" userId="19e0ff30d778f99f" providerId="LiveId" clId="{D18C7604-F849-4F6E-B4FF-A50AF7AA77B5}" dt="2026-07-16T11:46:48.154" v="24347" actId="20577"/>
          <ac:spMkLst>
            <pc:docMk/>
            <pc:sldMk cId="2970327906" sldId="338"/>
            <ac:spMk id="26" creationId="{196DD623-539C-3C58-0A37-2A38FA3CF559}"/>
          </ac:spMkLst>
        </pc:spChg>
        <pc:spChg chg="add mod">
          <ac:chgData name="Magali Roque-Escalle" userId="19e0ff30d778f99f" providerId="LiveId" clId="{D18C7604-F849-4F6E-B4FF-A50AF7AA77B5}" dt="2026-08-03T12:08:40.077" v="24809" actId="20577"/>
          <ac:spMkLst>
            <pc:docMk/>
            <pc:sldMk cId="2970327906" sldId="338"/>
            <ac:spMk id="27" creationId="{4307BAFF-3B74-F611-79A6-896504201981}"/>
          </ac:spMkLst>
        </pc:spChg>
        <pc:spChg chg="mod">
          <ac:chgData name="Magali Roque-Escalle" userId="19e0ff30d778f99f" providerId="LiveId" clId="{D18C7604-F849-4F6E-B4FF-A50AF7AA77B5}" dt="2026-08-03T13:30:11.597" v="25290"/>
          <ac:spMkLst>
            <pc:docMk/>
            <pc:sldMk cId="2970327906" sldId="338"/>
            <ac:spMk id="29" creationId="{18529EE8-2650-DE32-E6CA-93AE10A53C39}"/>
          </ac:spMkLst>
        </pc:spChg>
        <pc:spChg chg="mod">
          <ac:chgData name="Magali Roque-Escalle" userId="19e0ff30d778f99f" providerId="LiveId" clId="{D18C7604-F849-4F6E-B4FF-A50AF7AA77B5}" dt="2026-08-03T13:30:11.597" v="25290"/>
          <ac:spMkLst>
            <pc:docMk/>
            <pc:sldMk cId="2970327906" sldId="338"/>
            <ac:spMk id="30" creationId="{8F6918D3-83C8-D80D-5CFC-86B606F9839F}"/>
          </ac:spMkLst>
        </pc:spChg>
        <pc:spChg chg="mod">
          <ac:chgData name="Magali Roque-Escalle" userId="19e0ff30d778f99f" providerId="LiveId" clId="{D18C7604-F849-4F6E-B4FF-A50AF7AA77B5}" dt="2026-08-03T13:30:16.552" v="25293" actId="20577"/>
          <ac:spMkLst>
            <pc:docMk/>
            <pc:sldMk cId="2970327906" sldId="338"/>
            <ac:spMk id="31" creationId="{6D86C1DF-A409-75BA-4D58-397AF04E49A8}"/>
          </ac:spMkLst>
        </pc:spChg>
        <pc:spChg chg="mod">
          <ac:chgData name="Magali Roque-Escalle" userId="19e0ff30d778f99f" providerId="LiveId" clId="{D18C7604-F849-4F6E-B4FF-A50AF7AA77B5}" dt="2026-08-03T12:02:35.804" v="24779" actId="14100"/>
          <ac:spMkLst>
            <pc:docMk/>
            <pc:sldMk cId="2970327906" sldId="338"/>
            <ac:spMk id="33" creationId="{46CA6A3B-3CA6-D640-83AA-385FAE61082F}"/>
          </ac:spMkLst>
        </pc:spChg>
        <pc:spChg chg="mod">
          <ac:chgData name="Magali Roque-Escalle" userId="19e0ff30d778f99f" providerId="LiveId" clId="{D18C7604-F849-4F6E-B4FF-A50AF7AA77B5}" dt="2026-08-03T13:30:11.597" v="25290"/>
          <ac:spMkLst>
            <pc:docMk/>
            <pc:sldMk cId="2970327906" sldId="338"/>
            <ac:spMk id="34" creationId="{28C210CB-917D-CE7E-45D5-86011AA19DB1}"/>
          </ac:spMkLst>
        </pc:spChg>
        <pc:spChg chg="mod">
          <ac:chgData name="Magali Roque-Escalle" userId="19e0ff30d778f99f" providerId="LiveId" clId="{D18C7604-F849-4F6E-B4FF-A50AF7AA77B5}" dt="2026-08-03T12:02:59.495" v="24802" actId="20577"/>
          <ac:spMkLst>
            <pc:docMk/>
            <pc:sldMk cId="2970327906" sldId="338"/>
            <ac:spMk id="35" creationId="{F3D63472-9C11-8294-C65D-94E80D80DF30}"/>
          </ac:spMkLst>
        </pc:spChg>
        <pc:spChg chg="mod">
          <ac:chgData name="Magali Roque-Escalle" userId="19e0ff30d778f99f" providerId="LiveId" clId="{D18C7604-F849-4F6E-B4FF-A50AF7AA77B5}" dt="2026-08-03T13:30:11.597" v="25290"/>
          <ac:spMkLst>
            <pc:docMk/>
            <pc:sldMk cId="2970327906" sldId="338"/>
            <ac:spMk id="36" creationId="{56CCF60D-DCF6-345F-E4AE-967BBA4CC2EB}"/>
          </ac:spMkLst>
        </pc:spChg>
        <pc:spChg chg="mod">
          <ac:chgData name="Magali Roque-Escalle" userId="19e0ff30d778f99f" providerId="LiveId" clId="{D18C7604-F849-4F6E-B4FF-A50AF7AA77B5}" dt="2026-08-03T12:09:32.546" v="24825" actId="20577"/>
          <ac:spMkLst>
            <pc:docMk/>
            <pc:sldMk cId="2970327906" sldId="338"/>
            <ac:spMk id="37" creationId="{6409413D-9606-AD44-0B49-851964978A4C}"/>
          </ac:spMkLst>
        </pc:spChg>
        <pc:spChg chg="mod">
          <ac:chgData name="Magali Roque-Escalle" userId="19e0ff30d778f99f" providerId="LiveId" clId="{D18C7604-F849-4F6E-B4FF-A50AF7AA77B5}" dt="2026-07-08T13:10:09.354" v="22570" actId="113"/>
          <ac:spMkLst>
            <pc:docMk/>
            <pc:sldMk cId="2970327906" sldId="338"/>
            <ac:spMk id="46" creationId="{DD59E677-282E-7450-2C3C-5F3AA9F399D9}"/>
          </ac:spMkLst>
        </pc:spChg>
        <pc:spChg chg="mod">
          <ac:chgData name="Magali Roque-Escalle" userId="19e0ff30d778f99f" providerId="LiveId" clId="{D18C7604-F849-4F6E-B4FF-A50AF7AA77B5}" dt="2026-07-08T12:58:29.257" v="22484" actId="20577"/>
          <ac:spMkLst>
            <pc:docMk/>
            <pc:sldMk cId="2970327906" sldId="338"/>
            <ac:spMk id="50" creationId="{73F0A7FC-568B-DD3E-64A8-C9AF6EA6A8D4}"/>
          </ac:spMkLst>
        </pc:spChg>
        <pc:spChg chg="mod">
          <ac:chgData name="Magali Roque-Escalle" userId="19e0ff30d778f99f" providerId="LiveId" clId="{D18C7604-F849-4F6E-B4FF-A50AF7AA77B5}" dt="2026-07-08T15:49:31.845" v="24226" actId="6549"/>
          <ac:spMkLst>
            <pc:docMk/>
            <pc:sldMk cId="2970327906" sldId="338"/>
            <ac:spMk id="54" creationId="{EF9EB75A-F0A2-0F2A-A7A0-31BFB11D5186}"/>
          </ac:spMkLst>
        </pc:spChg>
        <pc:spChg chg="mod">
          <ac:chgData name="Magali Roque-Escalle" userId="19e0ff30d778f99f" providerId="LiveId" clId="{D18C7604-F849-4F6E-B4FF-A50AF7AA77B5}" dt="2026-07-08T12:57:32.057" v="22470" actId="20577"/>
          <ac:spMkLst>
            <pc:docMk/>
            <pc:sldMk cId="2970327906" sldId="338"/>
            <ac:spMk id="56" creationId="{285D8B12-5017-F52D-E4FD-03BE40600F22}"/>
          </ac:spMkLst>
        </pc:spChg>
        <pc:grpChg chg="add mod">
          <ac:chgData name="Magali Roque-Escalle" userId="19e0ff30d778f99f" providerId="LiveId" clId="{D18C7604-F849-4F6E-B4FF-A50AF7AA77B5}" dt="2026-08-03T13:30:11.597" v="25290"/>
          <ac:grpSpMkLst>
            <pc:docMk/>
            <pc:sldMk cId="2970327906" sldId="338"/>
            <ac:grpSpMk id="4" creationId="{B06201CB-561D-B719-B4F4-4F840886E734}"/>
          </ac:grpSpMkLst>
        </pc:grpChg>
        <pc:grpChg chg="del mod">
          <ac:chgData name="Magali Roque-Escalle" userId="19e0ff30d778f99f" providerId="LiveId" clId="{D18C7604-F849-4F6E-B4FF-A50AF7AA77B5}" dt="2026-08-03T13:30:10.529" v="25289" actId="478"/>
          <ac:grpSpMkLst>
            <pc:docMk/>
            <pc:sldMk cId="2970327906" sldId="338"/>
            <ac:grpSpMk id="6" creationId="{733A3FAF-485B-1E26-5992-95CD344FDDEA}"/>
          </ac:grpSpMkLst>
        </pc:grpChg>
        <pc:grpChg chg="del mod">
          <ac:chgData name="Magali Roque-Escalle" userId="19e0ff30d778f99f" providerId="LiveId" clId="{D18C7604-F849-4F6E-B4FF-A50AF7AA77B5}" dt="2026-08-03T13:30:10.529" v="25289" actId="478"/>
          <ac:grpSpMkLst>
            <pc:docMk/>
            <pc:sldMk cId="2970327906" sldId="338"/>
            <ac:grpSpMk id="7" creationId="{4E4519C7-E318-A780-CC90-1B078A8AAC17}"/>
          </ac:grpSpMkLst>
        </pc:grpChg>
        <pc:grpChg chg="del mod">
          <ac:chgData name="Magali Roque-Escalle" userId="19e0ff30d778f99f" providerId="LiveId" clId="{D18C7604-F849-4F6E-B4FF-A50AF7AA77B5}" dt="2026-08-03T13:30:10.529" v="25289" actId="478"/>
          <ac:grpSpMkLst>
            <pc:docMk/>
            <pc:sldMk cId="2970327906" sldId="338"/>
            <ac:grpSpMk id="8" creationId="{8A02729E-E4BA-8F78-30C3-19496EA247AF}"/>
          </ac:grpSpMkLst>
        </pc:grpChg>
        <pc:grpChg chg="mod">
          <ac:chgData name="Magali Roque-Escalle" userId="19e0ff30d778f99f" providerId="LiveId" clId="{D18C7604-F849-4F6E-B4FF-A50AF7AA77B5}" dt="2026-08-03T12:02:29.959" v="24778" actId="14100"/>
          <ac:grpSpMkLst>
            <pc:docMk/>
            <pc:sldMk cId="2970327906" sldId="338"/>
            <ac:grpSpMk id="19" creationId="{271A20E5-1D7F-8A58-0851-EE6507C929B9}"/>
          </ac:grpSpMkLst>
        </pc:grpChg>
        <pc:grpChg chg="add mod">
          <ac:chgData name="Magali Roque-Escalle" userId="19e0ff30d778f99f" providerId="LiveId" clId="{D18C7604-F849-4F6E-B4FF-A50AF7AA77B5}" dt="2026-08-03T13:30:11.597" v="25290"/>
          <ac:grpSpMkLst>
            <pc:docMk/>
            <pc:sldMk cId="2970327906" sldId="338"/>
            <ac:grpSpMk id="32" creationId="{02CA0210-6F0F-C67C-48C8-C51AB5D0642F}"/>
          </ac:grpSpMkLst>
        </pc:grpChg>
        <pc:cxnChg chg="mod">
          <ac:chgData name="Magali Roque-Escalle" userId="19e0ff30d778f99f" providerId="LiveId" clId="{D18C7604-F849-4F6E-B4FF-A50AF7AA77B5}" dt="2026-08-03T12:01:16.373" v="24772" actId="1036"/>
          <ac:cxnSpMkLst>
            <pc:docMk/>
            <pc:sldMk cId="2970327906" sldId="338"/>
            <ac:cxnSpMk id="5" creationId="{4B05F85C-74F0-AA7D-8FC3-F91871A0C4F4}"/>
          </ac:cxnSpMkLst>
        </pc:cxnChg>
        <pc:cxnChg chg="add del mod">
          <ac:chgData name="Magali Roque-Escalle" userId="19e0ff30d778f99f" providerId="LiveId" clId="{D18C7604-F849-4F6E-B4FF-A50AF7AA77B5}" dt="2026-08-03T13:30:10.529" v="25289" actId="478"/>
          <ac:cxnSpMkLst>
            <pc:docMk/>
            <pc:sldMk cId="2970327906" sldId="338"/>
            <ac:cxnSpMk id="22" creationId="{7C0148F8-6E29-370A-D961-A632D5A3C773}"/>
          </ac:cxnSpMkLst>
        </pc:cxnChg>
        <pc:cxnChg chg="add del mod">
          <ac:chgData name="Magali Roque-Escalle" userId="19e0ff30d778f99f" providerId="LiveId" clId="{D18C7604-F849-4F6E-B4FF-A50AF7AA77B5}" dt="2026-08-03T13:30:10.529" v="25289" actId="478"/>
          <ac:cxnSpMkLst>
            <pc:docMk/>
            <pc:sldMk cId="2970327906" sldId="338"/>
            <ac:cxnSpMk id="23" creationId="{9F4F50A7-A897-9999-CBB7-673E3CA780A6}"/>
          </ac:cxnSpMkLst>
        </pc:cxnChg>
        <pc:cxnChg chg="add del mod">
          <ac:chgData name="Magali Roque-Escalle" userId="19e0ff30d778f99f" providerId="LiveId" clId="{D18C7604-F849-4F6E-B4FF-A50AF7AA77B5}" dt="2026-08-03T13:30:10.529" v="25289" actId="478"/>
          <ac:cxnSpMkLst>
            <pc:docMk/>
            <pc:sldMk cId="2970327906" sldId="338"/>
            <ac:cxnSpMk id="24" creationId="{054F6BAC-1983-96DA-E7A9-662194A6C6FE}"/>
          </ac:cxnSpMkLst>
        </pc:cxnChg>
        <pc:cxnChg chg="add mod">
          <ac:chgData name="Magali Roque-Escalle" userId="19e0ff30d778f99f" providerId="LiveId" clId="{D18C7604-F849-4F6E-B4FF-A50AF7AA77B5}" dt="2026-08-03T13:30:11.597" v="25290"/>
          <ac:cxnSpMkLst>
            <pc:docMk/>
            <pc:sldMk cId="2970327906" sldId="338"/>
            <ac:cxnSpMk id="39" creationId="{AB726D91-8B17-BD69-F614-E6C2A9353F0E}"/>
          </ac:cxnSpMkLst>
        </pc:cxnChg>
        <pc:cxnChg chg="add mod">
          <ac:chgData name="Magali Roque-Escalle" userId="19e0ff30d778f99f" providerId="LiveId" clId="{D18C7604-F849-4F6E-B4FF-A50AF7AA77B5}" dt="2026-08-03T13:30:11.597" v="25290"/>
          <ac:cxnSpMkLst>
            <pc:docMk/>
            <pc:sldMk cId="2970327906" sldId="338"/>
            <ac:cxnSpMk id="40" creationId="{3A926429-CBC4-DD1C-FB64-CA7DA4193443}"/>
          </ac:cxnSpMkLst>
        </pc:cxnChg>
      </pc:sldChg>
      <pc:sldChg chg="addSp delSp modSp add mod">
        <pc:chgData name="Magali Roque-Escalle" userId="19e0ff30d778f99f" providerId="LiveId" clId="{D18C7604-F849-4F6E-B4FF-A50AF7AA77B5}" dt="2026-08-03T13:36:33.654" v="25369" actId="20577"/>
        <pc:sldMkLst>
          <pc:docMk/>
          <pc:sldMk cId="3840006231" sldId="340"/>
        </pc:sldMkLst>
        <pc:spChg chg="add mod">
          <ac:chgData name="Magali Roque-Escalle" userId="19e0ff30d778f99f" providerId="LiveId" clId="{D18C7604-F849-4F6E-B4FF-A50AF7AA77B5}" dt="2026-07-16T11:46:55.447" v="24349" actId="20577"/>
          <ac:spMkLst>
            <pc:docMk/>
            <pc:sldMk cId="3840006231" sldId="340"/>
            <ac:spMk id="3" creationId="{EBF42072-2B4E-C522-9B8A-4E93F0F73353}"/>
          </ac:spMkLst>
        </pc:spChg>
        <pc:spChg chg="mod topLvl">
          <ac:chgData name="Magali Roque-Escalle" userId="19e0ff30d778f99f" providerId="LiveId" clId="{D18C7604-F849-4F6E-B4FF-A50AF7AA77B5}" dt="2026-08-03T13:34:56.568" v="25327"/>
          <ac:spMkLst>
            <pc:docMk/>
            <pc:sldMk cId="3840006231" sldId="340"/>
            <ac:spMk id="5" creationId="{268D534A-F88E-EDC6-603D-8304A35F22D9}"/>
          </ac:spMkLst>
        </pc:spChg>
        <pc:spChg chg="mod topLvl">
          <ac:chgData name="Magali Roque-Escalle" userId="19e0ff30d778f99f" providerId="LiveId" clId="{D18C7604-F849-4F6E-B4FF-A50AF7AA77B5}" dt="2026-08-03T13:34:32.063" v="25320" actId="20577"/>
          <ac:spMkLst>
            <pc:docMk/>
            <pc:sldMk cId="3840006231" sldId="340"/>
            <ac:spMk id="8" creationId="{33690348-23CE-DB11-C8FA-98F4222058BA}"/>
          </ac:spMkLst>
        </pc:spChg>
        <pc:spChg chg="mod">
          <ac:chgData name="Magali Roque-Escalle" userId="19e0ff30d778f99f" providerId="LiveId" clId="{D18C7604-F849-4F6E-B4FF-A50AF7AA77B5}" dt="2026-07-08T13:59:57.008" v="23173" actId="165"/>
          <ac:spMkLst>
            <pc:docMk/>
            <pc:sldMk cId="3840006231" sldId="340"/>
            <ac:spMk id="10" creationId="{786C41E6-D401-D993-1590-C24582652D14}"/>
          </ac:spMkLst>
        </pc:spChg>
        <pc:spChg chg="mod topLvl">
          <ac:chgData name="Magali Roque-Escalle" userId="19e0ff30d778f99f" providerId="LiveId" clId="{D18C7604-F849-4F6E-B4FF-A50AF7AA77B5}" dt="2026-08-03T13:34:55.469" v="25325"/>
          <ac:spMkLst>
            <pc:docMk/>
            <pc:sldMk cId="3840006231" sldId="340"/>
            <ac:spMk id="13" creationId="{F3E94CB4-EDC4-D4A7-BB40-B6801AD492CC}"/>
          </ac:spMkLst>
        </pc:spChg>
        <pc:spChg chg="mod">
          <ac:chgData name="Magali Roque-Escalle" userId="19e0ff30d778f99f" providerId="LiveId" clId="{D18C7604-F849-4F6E-B4FF-A50AF7AA77B5}" dt="2026-07-08T14:02:51.802" v="23213" actId="165"/>
          <ac:spMkLst>
            <pc:docMk/>
            <pc:sldMk cId="3840006231" sldId="340"/>
            <ac:spMk id="18" creationId="{93490CA6-72D5-0135-F9D0-DFA344E9529F}"/>
          </ac:spMkLst>
        </pc:spChg>
        <pc:spChg chg="add mod ord">
          <ac:chgData name="Magali Roque-Escalle" userId="19e0ff30d778f99f" providerId="LiveId" clId="{D18C7604-F849-4F6E-B4FF-A50AF7AA77B5}" dt="2026-08-03T13:34:31.241" v="25319"/>
          <ac:spMkLst>
            <pc:docMk/>
            <pc:sldMk cId="3840006231" sldId="340"/>
            <ac:spMk id="20" creationId="{0C04AD11-2F3E-BCAB-7375-73D25B55E494}"/>
          </ac:spMkLst>
        </pc:spChg>
        <pc:spChg chg="mod topLvl">
          <ac:chgData name="Magali Roque-Escalle" userId="19e0ff30d778f99f" providerId="LiveId" clId="{D18C7604-F849-4F6E-B4FF-A50AF7AA77B5}" dt="2026-08-03T13:34:53.828" v="25321"/>
          <ac:spMkLst>
            <pc:docMk/>
            <pc:sldMk cId="3840006231" sldId="340"/>
            <ac:spMk id="21" creationId="{B94E92B3-C88C-16C6-E797-0F7EF23DC12A}"/>
          </ac:spMkLst>
        </pc:spChg>
        <pc:spChg chg="mod">
          <ac:chgData name="Magali Roque-Escalle" userId="19e0ff30d778f99f" providerId="LiveId" clId="{D18C7604-F849-4F6E-B4FF-A50AF7AA77B5}" dt="2026-07-08T14:05:29.307" v="23229" actId="165"/>
          <ac:spMkLst>
            <pc:docMk/>
            <pc:sldMk cId="3840006231" sldId="340"/>
            <ac:spMk id="26" creationId="{6B13D264-8874-06E4-2AB3-3723B7EE1803}"/>
          </ac:spMkLst>
        </pc:spChg>
        <pc:spChg chg="mod">
          <ac:chgData name="Magali Roque-Escalle" userId="19e0ff30d778f99f" providerId="LiveId" clId="{D18C7604-F849-4F6E-B4FF-A50AF7AA77B5}" dt="2026-08-03T12:10:41.494" v="24833" actId="20577"/>
          <ac:spMkLst>
            <pc:docMk/>
            <pc:sldMk cId="3840006231" sldId="340"/>
            <ac:spMk id="30" creationId="{1D9AA1DC-4B3C-5997-DFF7-0F13B7F707DE}"/>
          </ac:spMkLst>
        </pc:spChg>
        <pc:spChg chg="add mod ord">
          <ac:chgData name="Magali Roque-Escalle" userId="19e0ff30d778f99f" providerId="LiveId" clId="{D18C7604-F849-4F6E-B4FF-A50AF7AA77B5}" dt="2026-08-03T13:36:33.654" v="25369" actId="20577"/>
          <ac:spMkLst>
            <pc:docMk/>
            <pc:sldMk cId="3840006231" sldId="340"/>
            <ac:spMk id="36" creationId="{3DEA0272-B9F9-E22F-D277-9B4A32D4044D}"/>
          </ac:spMkLst>
        </pc:spChg>
        <pc:grpChg chg="mod topLvl">
          <ac:chgData name="Magali Roque-Escalle" userId="19e0ff30d778f99f" providerId="LiveId" clId="{D18C7604-F849-4F6E-B4FF-A50AF7AA77B5}" dt="2026-07-08T14:00:04.702" v="23174" actId="1076"/>
          <ac:grpSpMkLst>
            <pc:docMk/>
            <pc:sldMk cId="3840006231" sldId="340"/>
            <ac:grpSpMk id="9" creationId="{67DA2AF4-FBCA-FC8E-9E29-F77F78F9D021}"/>
          </ac:grpSpMkLst>
        </pc:grpChg>
        <pc:grpChg chg="mod topLvl">
          <ac:chgData name="Magali Roque-Escalle" userId="19e0ff30d778f99f" providerId="LiveId" clId="{D18C7604-F849-4F6E-B4FF-A50AF7AA77B5}" dt="2026-07-08T14:03:55.353" v="23215" actId="1076"/>
          <ac:grpSpMkLst>
            <pc:docMk/>
            <pc:sldMk cId="3840006231" sldId="340"/>
            <ac:grpSpMk id="17" creationId="{EC6DA3AA-3827-D962-5866-3171ABADEEAC}"/>
          </ac:grpSpMkLst>
        </pc:grpChg>
        <pc:grpChg chg="mod topLvl">
          <ac:chgData name="Magali Roque-Escalle" userId="19e0ff30d778f99f" providerId="LiveId" clId="{D18C7604-F849-4F6E-B4FF-A50AF7AA77B5}" dt="2026-07-08T14:05:49.755" v="23232" actId="1076"/>
          <ac:grpSpMkLst>
            <pc:docMk/>
            <pc:sldMk cId="3840006231" sldId="340"/>
            <ac:grpSpMk id="25" creationId="{67E55BFC-DC9B-CFEB-DB4B-9F707B0BA00E}"/>
          </ac:grpSpMkLst>
        </pc:grpChg>
        <pc:grpChg chg="add mod">
          <ac:chgData name="Magali Roque-Escalle" userId="19e0ff30d778f99f" providerId="LiveId" clId="{D18C7604-F849-4F6E-B4FF-A50AF7AA77B5}" dt="2026-07-08T14:07:30.381" v="23251" actId="1076"/>
          <ac:grpSpMkLst>
            <pc:docMk/>
            <pc:sldMk cId="3840006231" sldId="340"/>
            <ac:grpSpMk id="46" creationId="{740AF492-284E-2B37-436E-C4171E06E28F}"/>
          </ac:grpSpMkLst>
        </pc:grpChg>
        <pc:grpChg chg="add mod">
          <ac:chgData name="Magali Roque-Escalle" userId="19e0ff30d778f99f" providerId="LiveId" clId="{D18C7604-F849-4F6E-B4FF-A50AF7AA77B5}" dt="2026-07-08T14:09:04.640" v="23264" actId="1076"/>
          <ac:grpSpMkLst>
            <pc:docMk/>
            <pc:sldMk cId="3840006231" sldId="340"/>
            <ac:grpSpMk id="56" creationId="{52C044EE-2CA6-C484-F383-DEB34B24BA4B}"/>
          </ac:grpSpMkLst>
        </pc:grpChg>
        <pc:picChg chg="mod">
          <ac:chgData name="Magali Roque-Escalle" userId="19e0ff30d778f99f" providerId="LiveId" clId="{D18C7604-F849-4F6E-B4FF-A50AF7AA77B5}" dt="2026-07-08T14:01:24.539" v="23204" actId="1076"/>
          <ac:picMkLst>
            <pc:docMk/>
            <pc:sldMk cId="3840006231" sldId="340"/>
            <ac:picMk id="11" creationId="{3E2F2D24-9167-C4E3-B2E3-3FC5CE65FD98}"/>
          </ac:picMkLst>
        </pc:picChg>
        <pc:picChg chg="mod">
          <ac:chgData name="Magali Roque-Escalle" userId="19e0ff30d778f99f" providerId="LiveId" clId="{D18C7604-F849-4F6E-B4FF-A50AF7AA77B5}" dt="2026-07-08T14:02:51.802" v="23213" actId="165"/>
          <ac:picMkLst>
            <pc:docMk/>
            <pc:sldMk cId="3840006231" sldId="340"/>
            <ac:picMk id="19" creationId="{C1CD6B93-F73B-8861-4F93-8B695C4EAA1F}"/>
          </ac:picMkLst>
        </pc:picChg>
        <pc:picChg chg="mod">
          <ac:chgData name="Magali Roque-Escalle" userId="19e0ff30d778f99f" providerId="LiveId" clId="{D18C7604-F849-4F6E-B4FF-A50AF7AA77B5}" dt="2026-07-08T14:05:29.307" v="23229" actId="165"/>
          <ac:picMkLst>
            <pc:docMk/>
            <pc:sldMk cId="3840006231" sldId="340"/>
            <ac:picMk id="27" creationId="{146DD364-1582-942D-E5CD-A23E1F75B068}"/>
          </ac:picMkLst>
        </pc:picChg>
        <pc:picChg chg="mod">
          <ac:chgData name="Magali Roque-Escalle" userId="19e0ff30d778f99f" providerId="LiveId" clId="{D18C7604-F849-4F6E-B4FF-A50AF7AA77B5}" dt="2026-07-08T14:08:38.200" v="23261" actId="164"/>
          <ac:picMkLst>
            <pc:docMk/>
            <pc:sldMk cId="3840006231" sldId="340"/>
            <ac:picMk id="33" creationId="{AA2B5D15-7F53-2C2F-A7E0-7F6F23B03083}"/>
          </ac:picMkLst>
        </pc:picChg>
        <pc:picChg chg="mod">
          <ac:chgData name="Magali Roque-Escalle" userId="19e0ff30d778f99f" providerId="LiveId" clId="{D18C7604-F849-4F6E-B4FF-A50AF7AA77B5}" dt="2026-08-03T13:34:54.825" v="25323" actId="1035"/>
          <ac:picMkLst>
            <pc:docMk/>
            <pc:sldMk cId="3840006231" sldId="340"/>
            <ac:picMk id="39" creationId="{E34AB9B7-4D4E-CC24-CB5E-28E4998243F2}"/>
          </ac:picMkLst>
        </pc:picChg>
        <pc:picChg chg="mod">
          <ac:chgData name="Magali Roque-Escalle" userId="19e0ff30d778f99f" providerId="LiveId" clId="{D18C7604-F849-4F6E-B4FF-A50AF7AA77B5}" dt="2026-08-03T12:11:57.960" v="24876" actId="1035"/>
          <ac:picMkLst>
            <pc:docMk/>
            <pc:sldMk cId="3840006231" sldId="340"/>
            <ac:picMk id="41" creationId="{EADC785E-0ED8-434B-F75A-0699F27679FF}"/>
          </ac:picMkLst>
        </pc:picChg>
        <pc:picChg chg="del">
          <ac:chgData name="Magali Roque-Escalle" userId="19e0ff30d778f99f" providerId="LiveId" clId="{D18C7604-F849-4F6E-B4FF-A50AF7AA77B5}" dt="2026-08-03T12:12:12.344" v="24878" actId="478"/>
          <ac:picMkLst>
            <pc:docMk/>
            <pc:sldMk cId="3840006231" sldId="340"/>
            <ac:picMk id="43" creationId="{BDFD361D-AD83-EE89-FE7C-F7DE5F0E93C7}"/>
          </ac:picMkLst>
        </pc:picChg>
        <pc:picChg chg="mod">
          <ac:chgData name="Magali Roque-Escalle" userId="19e0ff30d778f99f" providerId="LiveId" clId="{D18C7604-F849-4F6E-B4FF-A50AF7AA77B5}" dt="2026-08-03T12:12:20.214" v="24883" actId="1035"/>
          <ac:picMkLst>
            <pc:docMk/>
            <pc:sldMk cId="3840006231" sldId="340"/>
            <ac:picMk id="45" creationId="{94FD08B2-BD63-04A7-9399-1A229A11961C}"/>
          </ac:picMkLst>
        </pc:picChg>
        <pc:picChg chg="del">
          <ac:chgData name="Magali Roque-Escalle" userId="19e0ff30d778f99f" providerId="LiveId" clId="{D18C7604-F849-4F6E-B4FF-A50AF7AA77B5}" dt="2026-08-03T12:12:16.943" v="24879" actId="478"/>
          <ac:picMkLst>
            <pc:docMk/>
            <pc:sldMk cId="3840006231" sldId="340"/>
            <ac:picMk id="47" creationId="{C3B04090-A7FF-7A40-D001-0D9ACBE92374}"/>
          </ac:picMkLst>
        </pc:picChg>
        <pc:picChg chg="add mod">
          <ac:chgData name="Magali Roque-Escalle" userId="19e0ff30d778f99f" providerId="LiveId" clId="{D18C7604-F849-4F6E-B4FF-A50AF7AA77B5}" dt="2026-07-08T14:27:07.298" v="23299" actId="1076"/>
          <ac:picMkLst>
            <pc:docMk/>
            <pc:sldMk cId="3840006231" sldId="340"/>
            <ac:picMk id="64" creationId="{B1181293-51C3-65FB-65EE-C74E3D5BB82E}"/>
          </ac:picMkLst>
        </pc:picChg>
        <pc:picChg chg="add mod">
          <ac:chgData name="Magali Roque-Escalle" userId="19e0ff30d778f99f" providerId="LiveId" clId="{D18C7604-F849-4F6E-B4FF-A50AF7AA77B5}" dt="2026-07-08T14:27:19.864" v="23302" actId="1076"/>
          <ac:picMkLst>
            <pc:docMk/>
            <pc:sldMk cId="3840006231" sldId="340"/>
            <ac:picMk id="68" creationId="{D7FF8CE8-AC99-D9D4-25D0-D2AB4B21674B}"/>
          </ac:picMkLst>
        </pc:picChg>
        <pc:cxnChg chg="add mod">
          <ac:chgData name="Magali Roque-Escalle" userId="19e0ff30d778f99f" providerId="LiveId" clId="{D18C7604-F849-4F6E-B4FF-A50AF7AA77B5}" dt="2026-07-08T14:10:34.914" v="23273" actId="1076"/>
          <ac:cxnSpMkLst>
            <pc:docMk/>
            <pc:sldMk cId="3840006231" sldId="340"/>
            <ac:cxnSpMk id="40" creationId="{7F3122E0-1B0A-33D1-6258-B2576F76E859}"/>
          </ac:cxnSpMkLst>
        </pc:cxnChg>
        <pc:cxnChg chg="add mod">
          <ac:chgData name="Magali Roque-Escalle" userId="19e0ff30d778f99f" providerId="LiveId" clId="{D18C7604-F849-4F6E-B4FF-A50AF7AA77B5}" dt="2026-07-08T14:10:51.319" v="23274" actId="1076"/>
          <ac:cxnSpMkLst>
            <pc:docMk/>
            <pc:sldMk cId="3840006231" sldId="340"/>
            <ac:cxnSpMk id="53" creationId="{9C4269D9-76CA-3168-64AC-75D11695EBBA}"/>
          </ac:cxnSpMkLst>
        </pc:cxnChg>
        <pc:cxnChg chg="add mod">
          <ac:chgData name="Magali Roque-Escalle" userId="19e0ff30d778f99f" providerId="LiveId" clId="{D18C7604-F849-4F6E-B4FF-A50AF7AA77B5}" dt="2026-07-08T14:10:06.045" v="23271" actId="14100"/>
          <ac:cxnSpMkLst>
            <pc:docMk/>
            <pc:sldMk cId="3840006231" sldId="340"/>
            <ac:cxnSpMk id="60" creationId="{30A51892-D46F-D968-9C94-86E906321D2D}"/>
          </ac:cxnSpMkLst>
        </pc:cxnChg>
      </pc:sldChg>
      <pc:sldChg chg="addSp delSp modSp add mod">
        <pc:chgData name="Magali Roque-Escalle" userId="19e0ff30d778f99f" providerId="LiveId" clId="{D18C7604-F849-4F6E-B4FF-A50AF7AA77B5}" dt="2026-08-03T12:54:43.840" v="25282" actId="6549"/>
        <pc:sldMkLst>
          <pc:docMk/>
          <pc:sldMk cId="2560924374" sldId="341"/>
        </pc:sldMkLst>
        <pc:spChg chg="add del mod">
          <ac:chgData name="Magali Roque-Escalle" userId="19e0ff30d778f99f" providerId="LiveId" clId="{D18C7604-F849-4F6E-B4FF-A50AF7AA77B5}" dt="2026-08-03T12:25:44.317" v="24985" actId="478"/>
          <ac:spMkLst>
            <pc:docMk/>
            <pc:sldMk cId="2560924374" sldId="341"/>
            <ac:spMk id="3" creationId="{5719DB0F-FA16-6FA1-7C08-212918676743}"/>
          </ac:spMkLst>
        </pc:spChg>
        <pc:spChg chg="mod">
          <ac:chgData name="Magali Roque-Escalle" userId="19e0ff30d778f99f" providerId="LiveId" clId="{D18C7604-F849-4F6E-B4FF-A50AF7AA77B5}" dt="2026-08-03T12:13:38.273" v="24886"/>
          <ac:spMkLst>
            <pc:docMk/>
            <pc:sldMk cId="2560924374" sldId="341"/>
            <ac:spMk id="4" creationId="{16BE21F4-FD69-7C8A-66BD-867949DD45AC}"/>
          </ac:spMkLst>
        </pc:spChg>
        <pc:spChg chg="add mod">
          <ac:chgData name="Magali Roque-Escalle" userId="19e0ff30d778f99f" providerId="LiveId" clId="{D18C7604-F849-4F6E-B4FF-A50AF7AA77B5}" dt="2026-08-03T12:26:13.984" v="25030" actId="1038"/>
          <ac:spMkLst>
            <pc:docMk/>
            <pc:sldMk cId="2560924374" sldId="341"/>
            <ac:spMk id="7" creationId="{D728C494-14A1-E243-075A-1F45E1EAD65D}"/>
          </ac:spMkLst>
        </pc:spChg>
        <pc:spChg chg="add mod">
          <ac:chgData name="Magali Roque-Escalle" userId="19e0ff30d778f99f" providerId="LiveId" clId="{D18C7604-F849-4F6E-B4FF-A50AF7AA77B5}" dt="2026-08-03T12:46:01.130" v="25235" actId="1035"/>
          <ac:spMkLst>
            <pc:docMk/>
            <pc:sldMk cId="2560924374" sldId="341"/>
            <ac:spMk id="8" creationId="{1A853327-F770-8F5A-FEE6-18262FC09E27}"/>
          </ac:spMkLst>
        </pc:spChg>
        <pc:spChg chg="add mod">
          <ac:chgData name="Magali Roque-Escalle" userId="19e0ff30d778f99f" providerId="LiveId" clId="{D18C7604-F849-4F6E-B4FF-A50AF7AA77B5}" dt="2026-08-03T12:53:00.941" v="25280" actId="207"/>
          <ac:spMkLst>
            <pc:docMk/>
            <pc:sldMk cId="2560924374" sldId="341"/>
            <ac:spMk id="10" creationId="{2A4796AD-1130-68F2-EB46-A2487AD7D485}"/>
          </ac:spMkLst>
        </pc:spChg>
        <pc:spChg chg="add mod">
          <ac:chgData name="Magali Roque-Escalle" userId="19e0ff30d778f99f" providerId="LiveId" clId="{D18C7604-F849-4F6E-B4FF-A50AF7AA77B5}" dt="2026-08-03T12:33:39.577" v="25130" actId="1037"/>
          <ac:spMkLst>
            <pc:docMk/>
            <pc:sldMk cId="2560924374" sldId="341"/>
            <ac:spMk id="12" creationId="{EC616449-8424-89A6-3CF7-F2781A11A6D6}"/>
          </ac:spMkLst>
        </pc:spChg>
        <pc:spChg chg="add mod">
          <ac:chgData name="Magali Roque-Escalle" userId="19e0ff30d778f99f" providerId="LiveId" clId="{D18C7604-F849-4F6E-B4FF-A50AF7AA77B5}" dt="2026-08-03T12:33:48.873" v="25134" actId="1035"/>
          <ac:spMkLst>
            <pc:docMk/>
            <pc:sldMk cId="2560924374" sldId="341"/>
            <ac:spMk id="14" creationId="{59E09C3C-1526-781D-0A5D-BCFAD062CF04}"/>
          </ac:spMkLst>
        </pc:spChg>
        <pc:spChg chg="add del mod">
          <ac:chgData name="Magali Roque-Escalle" userId="19e0ff30d778f99f" providerId="LiveId" clId="{D18C7604-F849-4F6E-B4FF-A50AF7AA77B5}" dt="2026-08-03T12:52:16.998" v="25272" actId="478"/>
          <ac:spMkLst>
            <pc:docMk/>
            <pc:sldMk cId="2560924374" sldId="341"/>
            <ac:spMk id="16" creationId="{9E989779-ECA7-CA25-C2E9-446F8C753124}"/>
          </ac:spMkLst>
        </pc:spChg>
        <pc:spChg chg="mod">
          <ac:chgData name="Magali Roque-Escalle" userId="19e0ff30d778f99f" providerId="LiveId" clId="{D18C7604-F849-4F6E-B4FF-A50AF7AA77B5}" dt="2026-08-03T12:54:43.840" v="25282" actId="6549"/>
          <ac:spMkLst>
            <pc:docMk/>
            <pc:sldMk cId="2560924374" sldId="341"/>
            <ac:spMk id="28" creationId="{FB3C77FF-FB93-9746-6651-3DD50EA9706F}"/>
          </ac:spMkLst>
        </pc:spChg>
        <pc:spChg chg="mod">
          <ac:chgData name="Magali Roque-Escalle" userId="19e0ff30d778f99f" providerId="LiveId" clId="{D18C7604-F849-4F6E-B4FF-A50AF7AA77B5}" dt="2026-07-08T15:33:37.562" v="24223" actId="20577"/>
          <ac:spMkLst>
            <pc:docMk/>
            <pc:sldMk cId="2560924374" sldId="341"/>
            <ac:spMk id="30" creationId="{FCB0C69A-F1AE-794A-D2BB-B0665B100DF4}"/>
          </ac:spMkLst>
        </pc:spChg>
        <pc:spChg chg="mod">
          <ac:chgData name="Magali Roque-Escalle" userId="19e0ff30d778f99f" providerId="LiveId" clId="{D18C7604-F849-4F6E-B4FF-A50AF7AA77B5}" dt="2026-07-08T15:03:38.485" v="23432" actId="207"/>
          <ac:spMkLst>
            <pc:docMk/>
            <pc:sldMk cId="2560924374" sldId="341"/>
            <ac:spMk id="37" creationId="{04709829-97A1-F31A-51E9-C90898CCCF65}"/>
          </ac:spMkLst>
        </pc:spChg>
        <pc:spChg chg="mod">
          <ac:chgData name="Magali Roque-Escalle" userId="19e0ff30d778f99f" providerId="LiveId" clId="{D18C7604-F849-4F6E-B4FF-A50AF7AA77B5}" dt="2026-07-08T15:03:55.264" v="23433" actId="207"/>
          <ac:spMkLst>
            <pc:docMk/>
            <pc:sldMk cId="2560924374" sldId="341"/>
            <ac:spMk id="44" creationId="{11FE3527-3DEF-C5E1-EFB9-1ACC0919EFEF}"/>
          </ac:spMkLst>
        </pc:spChg>
        <pc:spChg chg="add mod">
          <ac:chgData name="Magali Roque-Escalle" userId="19e0ff30d778f99f" providerId="LiveId" clId="{D18C7604-F849-4F6E-B4FF-A50AF7AA77B5}" dt="2026-08-03T12:26:13.984" v="25030" actId="1038"/>
          <ac:spMkLst>
            <pc:docMk/>
            <pc:sldMk cId="2560924374" sldId="341"/>
            <ac:spMk id="72" creationId="{F1799166-80A0-95D1-AA8E-7795F5CDBC65}"/>
          </ac:spMkLst>
        </pc:spChg>
        <pc:spChg chg="add mod">
          <ac:chgData name="Magali Roque-Escalle" userId="19e0ff30d778f99f" providerId="LiveId" clId="{D18C7604-F849-4F6E-B4FF-A50AF7AA77B5}" dt="2026-07-08T15:12:54.264" v="23616" actId="1076"/>
          <ac:spMkLst>
            <pc:docMk/>
            <pc:sldMk cId="2560924374" sldId="341"/>
            <ac:spMk id="88" creationId="{D4013E65-A6EC-73BF-4BF7-9EA4D7859A53}"/>
          </ac:spMkLst>
        </pc:spChg>
        <pc:spChg chg="add mod">
          <ac:chgData name="Magali Roque-Escalle" userId="19e0ff30d778f99f" providerId="LiveId" clId="{D18C7604-F849-4F6E-B4FF-A50AF7AA77B5}" dt="2026-08-03T12:26:13.984" v="25030" actId="1038"/>
          <ac:spMkLst>
            <pc:docMk/>
            <pc:sldMk cId="2560924374" sldId="341"/>
            <ac:spMk id="90" creationId="{6897876F-5241-7F14-9F16-94895AD404C2}"/>
          </ac:spMkLst>
        </pc:spChg>
        <pc:spChg chg="add mod">
          <ac:chgData name="Magali Roque-Escalle" userId="19e0ff30d778f99f" providerId="LiveId" clId="{D18C7604-F849-4F6E-B4FF-A50AF7AA77B5}" dt="2026-08-03T12:26:13.984" v="25030" actId="1038"/>
          <ac:spMkLst>
            <pc:docMk/>
            <pc:sldMk cId="2560924374" sldId="341"/>
            <ac:spMk id="92" creationId="{90A4E08F-F49B-1EC0-8FC1-786A939A57C1}"/>
          </ac:spMkLst>
        </pc:spChg>
        <pc:spChg chg="add mod">
          <ac:chgData name="Magali Roque-Escalle" userId="19e0ff30d778f99f" providerId="LiveId" clId="{D18C7604-F849-4F6E-B4FF-A50AF7AA77B5}" dt="2026-08-03T12:26:13.984" v="25030" actId="1038"/>
          <ac:spMkLst>
            <pc:docMk/>
            <pc:sldMk cId="2560924374" sldId="341"/>
            <ac:spMk id="94" creationId="{98ADDB51-1DDA-5203-5676-A5D4B9386052}"/>
          </ac:spMkLst>
        </pc:spChg>
        <pc:spChg chg="add mod ord">
          <ac:chgData name="Magali Roque-Escalle" userId="19e0ff30d778f99f" providerId="LiveId" clId="{D18C7604-F849-4F6E-B4FF-A50AF7AA77B5}" dt="2026-08-03T12:26:13.984" v="25030" actId="1038"/>
          <ac:spMkLst>
            <pc:docMk/>
            <pc:sldMk cId="2560924374" sldId="341"/>
            <ac:spMk id="97" creationId="{D037AC54-D391-529C-716F-FA1ADD7E72D5}"/>
          </ac:spMkLst>
        </pc:spChg>
        <pc:spChg chg="add mod">
          <ac:chgData name="Magali Roque-Escalle" userId="19e0ff30d778f99f" providerId="LiveId" clId="{D18C7604-F849-4F6E-B4FF-A50AF7AA77B5}" dt="2026-08-03T12:18:26.174" v="24944"/>
          <ac:spMkLst>
            <pc:docMk/>
            <pc:sldMk cId="2560924374" sldId="341"/>
            <ac:spMk id="102" creationId="{436A02F3-3665-3CA8-DA63-5928FC7D25F9}"/>
          </ac:spMkLst>
        </pc:spChg>
        <pc:spChg chg="add mod">
          <ac:chgData name="Magali Roque-Escalle" userId="19e0ff30d778f99f" providerId="LiveId" clId="{D18C7604-F849-4F6E-B4FF-A50AF7AA77B5}" dt="2026-07-08T15:17:12.603" v="23779" actId="1076"/>
          <ac:spMkLst>
            <pc:docMk/>
            <pc:sldMk cId="2560924374" sldId="341"/>
            <ac:spMk id="106" creationId="{0A8DEC47-2F5E-EC3B-9B1C-AEEE88900269}"/>
          </ac:spMkLst>
        </pc:spChg>
        <pc:spChg chg="add mod">
          <ac:chgData name="Magali Roque-Escalle" userId="19e0ff30d778f99f" providerId="LiveId" clId="{D18C7604-F849-4F6E-B4FF-A50AF7AA77B5}" dt="2026-08-03T12:40:23.825" v="25153" actId="1035"/>
          <ac:spMkLst>
            <pc:docMk/>
            <pc:sldMk cId="2560924374" sldId="341"/>
            <ac:spMk id="107" creationId="{7678FA1F-BCD4-2E49-64ED-962E6C7EDE7A}"/>
          </ac:spMkLst>
        </pc:spChg>
        <pc:spChg chg="add mod">
          <ac:chgData name="Magali Roque-Escalle" userId="19e0ff30d778f99f" providerId="LiveId" clId="{D18C7604-F849-4F6E-B4FF-A50AF7AA77B5}" dt="2026-08-03T12:18:32.516" v="24945" actId="20577"/>
          <ac:spMkLst>
            <pc:docMk/>
            <pc:sldMk cId="2560924374" sldId="341"/>
            <ac:spMk id="108" creationId="{5342A8A3-CB27-1D06-F208-D090C1040224}"/>
          </ac:spMkLst>
        </pc:spChg>
        <pc:spChg chg="add mod">
          <ac:chgData name="Magali Roque-Escalle" userId="19e0ff30d778f99f" providerId="LiveId" clId="{D18C7604-F849-4F6E-B4FF-A50AF7AA77B5}" dt="2026-07-08T15:17:12.603" v="23779" actId="1076"/>
          <ac:spMkLst>
            <pc:docMk/>
            <pc:sldMk cId="2560924374" sldId="341"/>
            <ac:spMk id="109" creationId="{43B4434B-015D-4FD2-D473-C85CE4CE3928}"/>
          </ac:spMkLst>
        </pc:spChg>
        <pc:spChg chg="add del mod">
          <ac:chgData name="Magali Roque-Escalle" userId="19e0ff30d778f99f" providerId="LiveId" clId="{D18C7604-F849-4F6E-B4FF-A50AF7AA77B5}" dt="2026-08-03T12:14:10.756" v="24888" actId="478"/>
          <ac:spMkLst>
            <pc:docMk/>
            <pc:sldMk cId="2560924374" sldId="341"/>
            <ac:spMk id="110" creationId="{F87E537C-FBB2-FD75-684A-D2866B71E0B3}"/>
          </ac:spMkLst>
        </pc:spChg>
        <pc:spChg chg="add del mod">
          <ac:chgData name="Magali Roque-Escalle" userId="19e0ff30d778f99f" providerId="LiveId" clId="{D18C7604-F849-4F6E-B4FF-A50AF7AA77B5}" dt="2026-08-03T12:14:10.756" v="24888" actId="478"/>
          <ac:spMkLst>
            <pc:docMk/>
            <pc:sldMk cId="2560924374" sldId="341"/>
            <ac:spMk id="115" creationId="{8E1B5649-5500-A3F5-2700-2811CEAF2667}"/>
          </ac:spMkLst>
        </pc:spChg>
        <pc:spChg chg="add del mod">
          <ac:chgData name="Magali Roque-Escalle" userId="19e0ff30d778f99f" providerId="LiveId" clId="{D18C7604-F849-4F6E-B4FF-A50AF7AA77B5}" dt="2026-08-03T12:14:10.756" v="24888" actId="478"/>
          <ac:spMkLst>
            <pc:docMk/>
            <pc:sldMk cId="2560924374" sldId="341"/>
            <ac:spMk id="119" creationId="{8E535CB0-5058-79FE-9455-9BDF71BE736A}"/>
          </ac:spMkLst>
        </pc:spChg>
        <pc:spChg chg="add del mod">
          <ac:chgData name="Magali Roque-Escalle" userId="19e0ff30d778f99f" providerId="LiveId" clId="{D18C7604-F849-4F6E-B4FF-A50AF7AA77B5}" dt="2026-08-03T12:14:10.756" v="24888" actId="478"/>
          <ac:spMkLst>
            <pc:docMk/>
            <pc:sldMk cId="2560924374" sldId="341"/>
            <ac:spMk id="120" creationId="{DF4807AE-9811-AC14-FF7A-C80D5AAB460D}"/>
          </ac:spMkLst>
        </pc:spChg>
        <pc:spChg chg="add del mod">
          <ac:chgData name="Magali Roque-Escalle" userId="19e0ff30d778f99f" providerId="LiveId" clId="{D18C7604-F849-4F6E-B4FF-A50AF7AA77B5}" dt="2026-08-03T12:14:10.756" v="24888" actId="478"/>
          <ac:spMkLst>
            <pc:docMk/>
            <pc:sldMk cId="2560924374" sldId="341"/>
            <ac:spMk id="121" creationId="{A96DCF84-1BCA-9492-71F4-3E8444DCB53A}"/>
          </ac:spMkLst>
        </pc:spChg>
        <pc:spChg chg="add del mod">
          <ac:chgData name="Magali Roque-Escalle" userId="19e0ff30d778f99f" providerId="LiveId" clId="{D18C7604-F849-4F6E-B4FF-A50AF7AA77B5}" dt="2026-08-03T12:14:10.756" v="24888" actId="478"/>
          <ac:spMkLst>
            <pc:docMk/>
            <pc:sldMk cId="2560924374" sldId="341"/>
            <ac:spMk id="122" creationId="{506C2620-7642-FBA4-712C-602931C6060C}"/>
          </ac:spMkLst>
        </pc:spChg>
        <pc:spChg chg="add mod ord">
          <ac:chgData name="Magali Roque-Escalle" userId="19e0ff30d778f99f" providerId="LiveId" clId="{D18C7604-F849-4F6E-B4FF-A50AF7AA77B5}" dt="2026-07-08T15:21:32.449" v="23954" actId="167"/>
          <ac:spMkLst>
            <pc:docMk/>
            <pc:sldMk cId="2560924374" sldId="341"/>
            <ac:spMk id="123" creationId="{9BAA0120-08C3-7164-7CFC-6FA53F9DBEB7}"/>
          </ac:spMkLst>
        </pc:spChg>
        <pc:spChg chg="add mod">
          <ac:chgData name="Magali Roque-Escalle" userId="19e0ff30d778f99f" providerId="LiveId" clId="{D18C7604-F849-4F6E-B4FF-A50AF7AA77B5}" dt="2026-08-03T12:18:59.681" v="24957" actId="1036"/>
          <ac:spMkLst>
            <pc:docMk/>
            <pc:sldMk cId="2560924374" sldId="341"/>
            <ac:spMk id="128" creationId="{5D03A93A-3F8C-89A5-4EAE-748D0B496239}"/>
          </ac:spMkLst>
        </pc:spChg>
        <pc:spChg chg="add mod">
          <ac:chgData name="Magali Roque-Escalle" userId="19e0ff30d778f99f" providerId="LiveId" clId="{D18C7604-F849-4F6E-B4FF-A50AF7AA77B5}" dt="2026-08-03T12:26:13.984" v="25030" actId="1038"/>
          <ac:spMkLst>
            <pc:docMk/>
            <pc:sldMk cId="2560924374" sldId="341"/>
            <ac:spMk id="132" creationId="{AC267DAA-B3C6-5AC2-2B8A-8EF5EA5351F6}"/>
          </ac:spMkLst>
        </pc:spChg>
        <pc:spChg chg="add mod">
          <ac:chgData name="Magali Roque-Escalle" userId="19e0ff30d778f99f" providerId="LiveId" clId="{D18C7604-F849-4F6E-B4FF-A50AF7AA77B5}" dt="2026-08-03T12:26:13.984" v="25030" actId="1038"/>
          <ac:spMkLst>
            <pc:docMk/>
            <pc:sldMk cId="2560924374" sldId="341"/>
            <ac:spMk id="133" creationId="{CEF41168-AF50-1AED-8745-B2921D27A804}"/>
          </ac:spMkLst>
        </pc:spChg>
        <pc:spChg chg="add mod">
          <ac:chgData name="Magali Roque-Escalle" userId="19e0ff30d778f99f" providerId="LiveId" clId="{D18C7604-F849-4F6E-B4FF-A50AF7AA77B5}" dt="2026-08-03T12:18:39.566" v="24947" actId="20577"/>
          <ac:spMkLst>
            <pc:docMk/>
            <pc:sldMk cId="2560924374" sldId="341"/>
            <ac:spMk id="134" creationId="{D190D684-D5AE-0426-4B3E-D47EFD4CCE0F}"/>
          </ac:spMkLst>
        </pc:spChg>
        <pc:spChg chg="add mod">
          <ac:chgData name="Magali Roque-Escalle" userId="19e0ff30d778f99f" providerId="LiveId" clId="{D18C7604-F849-4F6E-B4FF-A50AF7AA77B5}" dt="2026-07-08T15:27:37.048" v="24200" actId="1076"/>
          <ac:spMkLst>
            <pc:docMk/>
            <pc:sldMk cId="2560924374" sldId="341"/>
            <ac:spMk id="135" creationId="{1D390FBE-6DE8-0289-7B4B-55A13E0220C3}"/>
          </ac:spMkLst>
        </pc:spChg>
        <pc:spChg chg="add mod">
          <ac:chgData name="Magali Roque-Escalle" userId="19e0ff30d778f99f" providerId="LiveId" clId="{D18C7604-F849-4F6E-B4FF-A50AF7AA77B5}" dt="2026-08-03T12:26:13.984" v="25030" actId="1038"/>
          <ac:spMkLst>
            <pc:docMk/>
            <pc:sldMk cId="2560924374" sldId="341"/>
            <ac:spMk id="136" creationId="{1953B121-1D08-21CC-FD68-09A37F881618}"/>
          </ac:spMkLst>
        </pc:spChg>
        <pc:spChg chg="mod">
          <ac:chgData name="Magali Roque-Escalle" userId="19e0ff30d778f99f" providerId="LiveId" clId="{D18C7604-F849-4F6E-B4FF-A50AF7AA77B5}" dt="2026-07-08T15:23:09.199" v="24015"/>
          <ac:spMkLst>
            <pc:docMk/>
            <pc:sldMk cId="2560924374" sldId="341"/>
            <ac:spMk id="138" creationId="{84433A76-28B2-9C2F-FCBD-7449EBC5ACEF}"/>
          </ac:spMkLst>
        </pc:spChg>
        <pc:spChg chg="add mod">
          <ac:chgData name="Magali Roque-Escalle" userId="19e0ff30d778f99f" providerId="LiveId" clId="{D18C7604-F849-4F6E-B4FF-A50AF7AA77B5}" dt="2026-08-03T12:19:16.697" v="24966" actId="1036"/>
          <ac:spMkLst>
            <pc:docMk/>
            <pc:sldMk cId="2560924374" sldId="341"/>
            <ac:spMk id="141" creationId="{BAEBEB3D-FA44-15A5-F375-BFE6360D1B9B}"/>
          </ac:spMkLst>
        </pc:spChg>
        <pc:spChg chg="add mod">
          <ac:chgData name="Magali Roque-Escalle" userId="19e0ff30d778f99f" providerId="LiveId" clId="{D18C7604-F849-4F6E-B4FF-A50AF7AA77B5}" dt="2026-08-03T12:26:13.984" v="25030" actId="1038"/>
          <ac:spMkLst>
            <pc:docMk/>
            <pc:sldMk cId="2560924374" sldId="341"/>
            <ac:spMk id="145" creationId="{F89F2302-F902-81E7-AFD0-EC97979FCCEA}"/>
          </ac:spMkLst>
        </pc:spChg>
        <pc:spChg chg="add mod">
          <ac:chgData name="Magali Roque-Escalle" userId="19e0ff30d778f99f" providerId="LiveId" clId="{D18C7604-F849-4F6E-B4FF-A50AF7AA77B5}" dt="2026-08-03T12:19:58.260" v="24969"/>
          <ac:spMkLst>
            <pc:docMk/>
            <pc:sldMk cId="2560924374" sldId="341"/>
            <ac:spMk id="146" creationId="{909639A5-D3B2-0C41-0808-2534BA645602}"/>
          </ac:spMkLst>
        </pc:spChg>
        <pc:spChg chg="add mod">
          <ac:chgData name="Magali Roque-Escalle" userId="19e0ff30d778f99f" providerId="LiveId" clId="{D18C7604-F849-4F6E-B4FF-A50AF7AA77B5}" dt="2026-07-08T15:23:20.432" v="24016" actId="1076"/>
          <ac:spMkLst>
            <pc:docMk/>
            <pc:sldMk cId="2560924374" sldId="341"/>
            <ac:spMk id="147" creationId="{C78DB0CC-7906-3F2E-2EE1-8911D12B71F4}"/>
          </ac:spMkLst>
        </pc:spChg>
        <pc:spChg chg="add mod">
          <ac:chgData name="Magali Roque-Escalle" userId="19e0ff30d778f99f" providerId="LiveId" clId="{D18C7604-F849-4F6E-B4FF-A50AF7AA77B5}" dt="2026-07-08T15:27:37.048" v="24200" actId="1076"/>
          <ac:spMkLst>
            <pc:docMk/>
            <pc:sldMk cId="2560924374" sldId="341"/>
            <ac:spMk id="148" creationId="{7EB6269D-9CAE-4946-0683-29EA41D359AA}"/>
          </ac:spMkLst>
        </pc:spChg>
        <pc:spChg chg="add del mod">
          <ac:chgData name="Magali Roque-Escalle" userId="19e0ff30d778f99f" providerId="LiveId" clId="{D18C7604-F849-4F6E-B4FF-A50AF7AA77B5}" dt="2026-08-03T12:14:10.756" v="24888" actId="478"/>
          <ac:spMkLst>
            <pc:docMk/>
            <pc:sldMk cId="2560924374" sldId="341"/>
            <ac:spMk id="149" creationId="{78711E0A-A409-F77C-9DF2-DCEF2ECC962F}"/>
          </ac:spMkLst>
        </pc:spChg>
        <pc:spChg chg="add del mod">
          <ac:chgData name="Magali Roque-Escalle" userId="19e0ff30d778f99f" providerId="LiveId" clId="{D18C7604-F849-4F6E-B4FF-A50AF7AA77B5}" dt="2026-08-03T12:14:10.756" v="24888" actId="478"/>
          <ac:spMkLst>
            <pc:docMk/>
            <pc:sldMk cId="2560924374" sldId="341"/>
            <ac:spMk id="154" creationId="{43055116-233C-E608-7716-F043FC4CDB55}"/>
          </ac:spMkLst>
        </pc:spChg>
        <pc:spChg chg="add del mod">
          <ac:chgData name="Magali Roque-Escalle" userId="19e0ff30d778f99f" providerId="LiveId" clId="{D18C7604-F849-4F6E-B4FF-A50AF7AA77B5}" dt="2026-08-03T12:14:10.756" v="24888" actId="478"/>
          <ac:spMkLst>
            <pc:docMk/>
            <pc:sldMk cId="2560924374" sldId="341"/>
            <ac:spMk id="159" creationId="{58FA1824-51D6-6F8C-54AD-CDF3396BA3B7}"/>
          </ac:spMkLst>
        </pc:spChg>
        <pc:spChg chg="add del mod">
          <ac:chgData name="Magali Roque-Escalle" userId="19e0ff30d778f99f" providerId="LiveId" clId="{D18C7604-F849-4F6E-B4FF-A50AF7AA77B5}" dt="2026-08-03T12:14:10.756" v="24888" actId="478"/>
          <ac:spMkLst>
            <pc:docMk/>
            <pc:sldMk cId="2560924374" sldId="341"/>
            <ac:spMk id="160" creationId="{93E21AB2-9C2E-948C-E1B0-17277AEB5BBD}"/>
          </ac:spMkLst>
        </pc:spChg>
        <pc:grpChg chg="add mod">
          <ac:chgData name="Magali Roque-Escalle" userId="19e0ff30d778f99f" providerId="LiveId" clId="{D18C7604-F849-4F6E-B4FF-A50AF7AA77B5}" dt="2026-08-03T12:13:52.773" v="24887" actId="1076"/>
          <ac:grpSpMkLst>
            <pc:docMk/>
            <pc:sldMk cId="2560924374" sldId="341"/>
            <ac:grpSpMk id="2" creationId="{84F8C4D5-0FFB-A74B-D346-6E0B7EB9262B}"/>
          </ac:grpSpMkLst>
        </pc:grpChg>
        <pc:grpChg chg="add mod">
          <ac:chgData name="Magali Roque-Escalle" userId="19e0ff30d778f99f" providerId="LiveId" clId="{D18C7604-F849-4F6E-B4FF-A50AF7AA77B5}" dt="2026-07-08T15:12:01.044" v="23603" actId="1076"/>
          <ac:grpSpMkLst>
            <pc:docMk/>
            <pc:sldMk cId="2560924374" sldId="341"/>
            <ac:grpSpMk id="35" creationId="{2D89F796-32D9-A063-5CF6-61CEAE95201A}"/>
          </ac:grpSpMkLst>
        </pc:grpChg>
        <pc:grpChg chg="add mod ord">
          <ac:chgData name="Magali Roque-Escalle" userId="19e0ff30d778f99f" providerId="LiveId" clId="{D18C7604-F849-4F6E-B4FF-A50AF7AA77B5}" dt="2026-07-08T15:17:45.803" v="23783" actId="167"/>
          <ac:grpSpMkLst>
            <pc:docMk/>
            <pc:sldMk cId="2560924374" sldId="341"/>
            <ac:grpSpMk id="42" creationId="{D0846783-8187-3E0F-DDE9-420FCACCC4D9}"/>
          </ac:grpSpMkLst>
        </pc:grpChg>
        <pc:grpChg chg="add del mod">
          <ac:chgData name="Magali Roque-Escalle" userId="19e0ff30d778f99f" providerId="LiveId" clId="{D18C7604-F849-4F6E-B4FF-A50AF7AA77B5}" dt="2026-08-03T12:13:37.519" v="24885" actId="478"/>
          <ac:grpSpMkLst>
            <pc:docMk/>
            <pc:sldMk cId="2560924374" sldId="341"/>
            <ac:grpSpMk id="49" creationId="{162B3583-12F5-4EC5-B837-EF6DDB43440C}"/>
          </ac:grpSpMkLst>
        </pc:grpChg>
        <pc:grpChg chg="del mod">
          <ac:chgData name="Magali Roque-Escalle" userId="19e0ff30d778f99f" providerId="LiveId" clId="{D18C7604-F849-4F6E-B4FF-A50AF7AA77B5}" dt="2026-08-03T12:13:33.419" v="24884" actId="21"/>
          <ac:grpSpMkLst>
            <pc:docMk/>
            <pc:sldMk cId="2560924374" sldId="341"/>
            <ac:grpSpMk id="111" creationId="{84F8C4D5-0FFB-A74B-D346-6E0B7EB9262B}"/>
          </ac:grpSpMkLst>
        </pc:grpChg>
        <pc:grpChg chg="mod">
          <ac:chgData name="Magali Roque-Escalle" userId="19e0ff30d778f99f" providerId="LiveId" clId="{D18C7604-F849-4F6E-B4FF-A50AF7AA77B5}" dt="2026-07-08T15:23:20.432" v="24016" actId="1076"/>
          <ac:grpSpMkLst>
            <pc:docMk/>
            <pc:sldMk cId="2560924374" sldId="341"/>
            <ac:grpSpMk id="137" creationId="{9DF7A4C1-A3AC-2C8B-1AED-BBF01C87054A}"/>
          </ac:grpSpMkLst>
        </pc:grpChg>
        <pc:picChg chg="mod">
          <ac:chgData name="Magali Roque-Escalle" userId="19e0ff30d778f99f" providerId="LiveId" clId="{D18C7604-F849-4F6E-B4FF-A50AF7AA77B5}" dt="2026-08-03T12:13:38.273" v="24886"/>
          <ac:picMkLst>
            <pc:docMk/>
            <pc:sldMk cId="2560924374" sldId="341"/>
            <ac:picMk id="5" creationId="{896BD782-0FDE-43DC-FA80-59D7B8217ADB}"/>
          </ac:picMkLst>
        </pc:picChg>
        <pc:picChg chg="mod">
          <ac:chgData name="Magali Roque-Escalle" userId="19e0ff30d778f99f" providerId="LiveId" clId="{D18C7604-F849-4F6E-B4FF-A50AF7AA77B5}" dt="2026-07-08T15:01:54.834" v="23425" actId="692"/>
          <ac:picMkLst>
            <pc:docMk/>
            <pc:sldMk cId="2560924374" sldId="341"/>
            <ac:picMk id="38" creationId="{3F055381-1BBF-195F-BF0F-1825A20A4A18}"/>
          </ac:picMkLst>
        </pc:picChg>
        <pc:picChg chg="mod">
          <ac:chgData name="Magali Roque-Escalle" userId="19e0ff30d778f99f" providerId="LiveId" clId="{D18C7604-F849-4F6E-B4FF-A50AF7AA77B5}" dt="2026-07-08T15:02:12.467" v="23426"/>
          <ac:picMkLst>
            <pc:docMk/>
            <pc:sldMk cId="2560924374" sldId="341"/>
            <ac:picMk id="48" creationId="{164050C3-5488-CE85-870D-7F018F07AD37}"/>
          </ac:picMkLst>
        </pc:picChg>
        <pc:picChg chg="mod topLvl">
          <ac:chgData name="Magali Roque-Escalle" userId="19e0ff30d778f99f" providerId="LiveId" clId="{D18C7604-F849-4F6E-B4FF-A50AF7AA77B5}" dt="2026-07-08T15:11:23.710" v="23599" actId="165"/>
          <ac:picMkLst>
            <pc:docMk/>
            <pc:sldMk cId="2560924374" sldId="341"/>
            <ac:picMk id="80" creationId="{C1FBDDFC-BD21-7875-38E5-95F02AFB0718}"/>
          </ac:picMkLst>
        </pc:picChg>
        <pc:picChg chg="mod topLvl">
          <ac:chgData name="Magali Roque-Escalle" userId="19e0ff30d778f99f" providerId="LiveId" clId="{D18C7604-F849-4F6E-B4FF-A50AF7AA77B5}" dt="2026-07-08T15:11:15.858" v="23597" actId="165"/>
          <ac:picMkLst>
            <pc:docMk/>
            <pc:sldMk cId="2560924374" sldId="341"/>
            <ac:picMk id="84" creationId="{85DEE5C9-696B-1016-07C5-AD243A94754D}"/>
          </ac:picMkLst>
        </pc:picChg>
        <pc:picChg chg="add mod">
          <ac:chgData name="Magali Roque-Escalle" userId="19e0ff30d778f99f" providerId="LiveId" clId="{D18C7604-F849-4F6E-B4FF-A50AF7AA77B5}" dt="2026-07-08T15:17:12.603" v="23779" actId="1076"/>
          <ac:picMkLst>
            <pc:docMk/>
            <pc:sldMk cId="2560924374" sldId="341"/>
            <ac:picMk id="104" creationId="{45F023F0-1C2B-93F3-F7F5-012FDA0015F9}"/>
          </ac:picMkLst>
        </pc:picChg>
        <pc:picChg chg="add mod">
          <ac:chgData name="Magali Roque-Escalle" userId="19e0ff30d778f99f" providerId="LiveId" clId="{D18C7604-F849-4F6E-B4FF-A50AF7AA77B5}" dt="2026-07-08T15:17:12.603" v="23779" actId="1076"/>
          <ac:picMkLst>
            <pc:docMk/>
            <pc:sldMk cId="2560924374" sldId="341"/>
            <ac:picMk id="105" creationId="{8ABD194A-BA86-9D43-B176-858A46955C74}"/>
          </ac:picMkLst>
        </pc:picChg>
        <pc:picChg chg="add mod">
          <ac:chgData name="Magali Roque-Escalle" userId="19e0ff30d778f99f" providerId="LiveId" clId="{D18C7604-F849-4F6E-B4FF-A50AF7AA77B5}" dt="2026-07-08T15:21:24.332" v="23952" actId="1076"/>
          <ac:picMkLst>
            <pc:docMk/>
            <pc:sldMk cId="2560924374" sldId="341"/>
            <ac:picMk id="130" creationId="{CCF9786D-495F-1878-7728-9E79BFEA6D60}"/>
          </ac:picMkLst>
        </pc:picChg>
        <pc:picChg chg="add mod">
          <ac:chgData name="Magali Roque-Escalle" userId="19e0ff30d778f99f" providerId="LiveId" clId="{D18C7604-F849-4F6E-B4FF-A50AF7AA77B5}" dt="2026-07-08T15:21:24.332" v="23952" actId="1076"/>
          <ac:picMkLst>
            <pc:docMk/>
            <pc:sldMk cId="2560924374" sldId="341"/>
            <ac:picMk id="131" creationId="{AD029A55-F9A4-2042-C157-55E131298907}"/>
          </ac:picMkLst>
        </pc:picChg>
        <pc:picChg chg="mod">
          <ac:chgData name="Magali Roque-Escalle" userId="19e0ff30d778f99f" providerId="LiveId" clId="{D18C7604-F849-4F6E-B4FF-A50AF7AA77B5}" dt="2026-07-08T15:23:09.199" v="24015"/>
          <ac:picMkLst>
            <pc:docMk/>
            <pc:sldMk cId="2560924374" sldId="341"/>
            <ac:picMk id="139" creationId="{FC0DF3BC-78C9-AD7D-5D2C-DDCDB40E414A}"/>
          </ac:picMkLst>
        </pc:picChg>
        <pc:picChg chg="add mod">
          <ac:chgData name="Magali Roque-Escalle" userId="19e0ff30d778f99f" providerId="LiveId" clId="{D18C7604-F849-4F6E-B4FF-A50AF7AA77B5}" dt="2026-07-08T15:23:20.432" v="24016" actId="1076"/>
          <ac:picMkLst>
            <pc:docMk/>
            <pc:sldMk cId="2560924374" sldId="341"/>
            <ac:picMk id="143" creationId="{E5CCFE3A-4515-E07C-B1E4-5C2E1F7B991F}"/>
          </ac:picMkLst>
        </pc:picChg>
        <pc:picChg chg="add mod">
          <ac:chgData name="Magali Roque-Escalle" userId="19e0ff30d778f99f" providerId="LiveId" clId="{D18C7604-F849-4F6E-B4FF-A50AF7AA77B5}" dt="2026-07-08T15:23:20.432" v="24016" actId="1076"/>
          <ac:picMkLst>
            <pc:docMk/>
            <pc:sldMk cId="2560924374" sldId="341"/>
            <ac:picMk id="144" creationId="{FBBEECA6-4462-8B61-9B68-DB48226FE496}"/>
          </ac:picMkLst>
        </pc:picChg>
        <pc:picChg chg="add del mod">
          <ac:chgData name="Magali Roque-Escalle" userId="19e0ff30d778f99f" providerId="LiveId" clId="{D18C7604-F849-4F6E-B4FF-A50AF7AA77B5}" dt="2026-08-03T12:14:13.837" v="24889" actId="478"/>
          <ac:picMkLst>
            <pc:docMk/>
            <pc:sldMk cId="2560924374" sldId="341"/>
            <ac:picMk id="157" creationId="{AB06CA53-2D7D-5558-6C72-0E69522667DC}"/>
          </ac:picMkLst>
        </pc:picChg>
        <pc:cxnChg chg="add mod">
          <ac:chgData name="Magali Roque-Escalle" userId="19e0ff30d778f99f" providerId="LiveId" clId="{D18C7604-F849-4F6E-B4FF-A50AF7AA77B5}" dt="2026-07-08T15:07:13.746" v="23512" actId="1036"/>
          <ac:cxnSpMkLst>
            <pc:docMk/>
            <pc:sldMk cId="2560924374" sldId="341"/>
            <ac:cxnSpMk id="71" creationId="{3371FFB0-A6C2-52A5-7D23-180E98DC6C75}"/>
          </ac:cxnSpMkLst>
        </pc:cxnChg>
        <pc:cxnChg chg="add mod">
          <ac:chgData name="Magali Roque-Escalle" userId="19e0ff30d778f99f" providerId="LiveId" clId="{D18C7604-F849-4F6E-B4FF-A50AF7AA77B5}" dt="2026-07-08T15:10:53.584" v="23596" actId="14100"/>
          <ac:cxnSpMkLst>
            <pc:docMk/>
            <pc:sldMk cId="2560924374" sldId="341"/>
            <ac:cxnSpMk id="73" creationId="{30719CB1-C8FC-1B7A-23B5-C8C36126B595}"/>
          </ac:cxnSpMkLst>
        </pc:cxnChg>
        <pc:cxnChg chg="mod">
          <ac:chgData name="Magali Roque-Escalle" userId="19e0ff30d778f99f" providerId="LiveId" clId="{D18C7604-F849-4F6E-B4FF-A50AF7AA77B5}" dt="2026-07-08T15:17:12.603" v="23779" actId="1076"/>
          <ac:cxnSpMkLst>
            <pc:docMk/>
            <pc:sldMk cId="2560924374" sldId="341"/>
            <ac:cxnSpMk id="101" creationId="{7BFE9DD8-1805-CE9B-538A-49F3461D8A76}"/>
          </ac:cxnSpMkLst>
        </pc:cxnChg>
        <pc:cxnChg chg="del">
          <ac:chgData name="Magali Roque-Escalle" userId="19e0ff30d778f99f" providerId="LiveId" clId="{D18C7604-F849-4F6E-B4FF-A50AF7AA77B5}" dt="2026-08-03T12:14:13.837" v="24889" actId="478"/>
          <ac:cxnSpMkLst>
            <pc:docMk/>
            <pc:sldMk cId="2560924374" sldId="341"/>
            <ac:cxnSpMk id="116" creationId="{26B93F78-47BD-A2CD-2997-21F2CBC8DCEA}"/>
          </ac:cxnSpMkLst>
        </pc:cxnChg>
        <pc:cxnChg chg="mod">
          <ac:chgData name="Magali Roque-Escalle" userId="19e0ff30d778f99f" providerId="LiveId" clId="{D18C7604-F849-4F6E-B4FF-A50AF7AA77B5}" dt="2026-07-08T15:21:24.332" v="23952" actId="1076"/>
          <ac:cxnSpMkLst>
            <pc:docMk/>
            <pc:sldMk cId="2560924374" sldId="341"/>
            <ac:cxnSpMk id="129" creationId="{823D3BC5-85CE-A557-D706-964E91697BDF}"/>
          </ac:cxnSpMkLst>
        </pc:cxnChg>
        <pc:cxnChg chg="mod">
          <ac:chgData name="Magali Roque-Escalle" userId="19e0ff30d778f99f" providerId="LiveId" clId="{D18C7604-F849-4F6E-B4FF-A50AF7AA77B5}" dt="2026-07-08T15:23:20.432" v="24016" actId="1076"/>
          <ac:cxnSpMkLst>
            <pc:docMk/>
            <pc:sldMk cId="2560924374" sldId="341"/>
            <ac:cxnSpMk id="140" creationId="{15C15357-77D8-ECA2-5A14-75E0DF0F1C1B}"/>
          </ac:cxnSpMkLst>
        </pc:cxnChg>
        <pc:cxnChg chg="add mod">
          <ac:chgData name="Magali Roque-Escalle" userId="19e0ff30d778f99f" providerId="LiveId" clId="{D18C7604-F849-4F6E-B4FF-A50AF7AA77B5}" dt="2026-07-08T15:27:42.784" v="24201"/>
          <ac:cxnSpMkLst>
            <pc:docMk/>
            <pc:sldMk cId="2560924374" sldId="341"/>
            <ac:cxnSpMk id="162" creationId="{EAD089CE-EB71-7DF8-078A-17E8A99DD968}"/>
          </ac:cxnSpMkLst>
        </pc:cxnChg>
      </pc:sldChg>
      <pc:sldMasterChg chg="addSldLayout delSldLayout modSldLayout">
        <pc:chgData name="Magali Roque-Escalle" userId="19e0ff30d778f99f" providerId="LiveId" clId="{D18C7604-F849-4F6E-B4FF-A50AF7AA77B5}" dt="2026-08-03T11:25:27.094" v="24555" actId="207"/>
        <pc:sldMasterMkLst>
          <pc:docMk/>
          <pc:sldMasterMk cId="1733039058" sldId="2147483679"/>
        </pc:sldMasterMkLst>
        <pc:sldLayoutChg chg="addSp delSp modSp mod">
          <pc:chgData name="Magali Roque-Escalle" userId="19e0ff30d778f99f" providerId="LiveId" clId="{D18C7604-F849-4F6E-B4FF-A50AF7AA77B5}" dt="2026-08-03T11:25:27.094" v="24555" actId="207"/>
          <pc:sldLayoutMkLst>
            <pc:docMk/>
            <pc:sldMasterMk cId="1733039058" sldId="2147483679"/>
            <pc:sldLayoutMk cId="391360068" sldId="2147483701"/>
          </pc:sldLayoutMkLst>
          <pc:spChg chg="add mod">
            <ac:chgData name="Magali Roque-Escalle" userId="19e0ff30d778f99f" providerId="LiveId" clId="{D18C7604-F849-4F6E-B4FF-A50AF7AA77B5}" dt="2026-08-03T11:25:27.094" v="24555" actId="207"/>
            <ac:spMkLst>
              <pc:docMk/>
              <pc:sldMasterMk cId="1733039058" sldId="2147483679"/>
              <pc:sldLayoutMk cId="391360068" sldId="2147483701"/>
              <ac:spMk id="4" creationId="{D43CF177-DF73-7D83-E450-A58E3129F24E}"/>
            </ac:spMkLst>
          </pc:spChg>
          <pc:spChg chg="add mod">
            <ac:chgData name="Magali Roque-Escalle" userId="19e0ff30d778f99f" providerId="LiveId" clId="{D18C7604-F849-4F6E-B4FF-A50AF7AA77B5}" dt="2026-08-03T11:18:40.662" v="24421" actId="1036"/>
            <ac:spMkLst>
              <pc:docMk/>
              <pc:sldMasterMk cId="1733039058" sldId="2147483679"/>
              <pc:sldLayoutMk cId="391360068" sldId="2147483701"/>
              <ac:spMk id="5" creationId="{60299D13-E57C-97A8-415B-F78BD351A4D9}"/>
            </ac:spMkLst>
          </pc:spChg>
          <pc:spChg chg="add mod">
            <ac:chgData name="Magali Roque-Escalle" userId="19e0ff30d778f99f" providerId="LiveId" clId="{D18C7604-F849-4F6E-B4FF-A50AF7AA77B5}" dt="2026-08-03T11:23:52.991" v="24552" actId="20577"/>
            <ac:spMkLst>
              <pc:docMk/>
              <pc:sldMasterMk cId="1733039058" sldId="2147483679"/>
              <pc:sldLayoutMk cId="391360068" sldId="2147483701"/>
              <ac:spMk id="6" creationId="{4F14632D-7B4A-738D-E38C-8726BCF73261}"/>
            </ac:spMkLst>
          </pc:spChg>
          <pc:spChg chg="add mod">
            <ac:chgData name="Magali Roque-Escalle" userId="19e0ff30d778f99f" providerId="LiveId" clId="{D18C7604-F849-4F6E-B4FF-A50AF7AA77B5}" dt="2026-08-03T11:18:29.599" v="24396" actId="14100"/>
            <ac:spMkLst>
              <pc:docMk/>
              <pc:sldMasterMk cId="1733039058" sldId="2147483679"/>
              <pc:sldLayoutMk cId="391360068" sldId="2147483701"/>
              <ac:spMk id="13" creationId="{FEFAC863-6FED-98B5-1773-1ACC15062F8A}"/>
            </ac:spMkLst>
          </pc:spChg>
          <pc:cxnChg chg="mod">
            <ac:chgData name="Magali Roque-Escalle" userId="19e0ff30d778f99f" providerId="LiveId" clId="{D18C7604-F849-4F6E-B4FF-A50AF7AA77B5}" dt="2026-08-03T11:18:40.662" v="24421" actId="1036"/>
            <ac:cxnSpMkLst>
              <pc:docMk/>
              <pc:sldMasterMk cId="1733039058" sldId="2147483679"/>
              <pc:sldLayoutMk cId="391360068" sldId="2147483701"/>
              <ac:cxnSpMk id="14" creationId="{365797EA-5F97-71E8-AACC-6C7644E4A11A}"/>
            </ac:cxnSpMkLst>
          </pc:cxnChg>
        </pc:sldLayoutChg>
        <pc:sldLayoutChg chg="delSp modSp mod">
          <pc:chgData name="Magali Roque-Escalle" userId="19e0ff30d778f99f" providerId="LiveId" clId="{D18C7604-F849-4F6E-B4FF-A50AF7AA77B5}" dt="2026-07-08T13:49:19.621" v="23125" actId="1038"/>
          <pc:sldLayoutMkLst>
            <pc:docMk/>
            <pc:sldMasterMk cId="1733039058" sldId="2147483679"/>
            <pc:sldLayoutMk cId="2288430582" sldId="2147483705"/>
          </pc:sldLayoutMkLst>
          <pc:picChg chg="mod">
            <ac:chgData name="Magali Roque-Escalle" userId="19e0ff30d778f99f" providerId="LiveId" clId="{D18C7604-F849-4F6E-B4FF-A50AF7AA77B5}" dt="2026-07-08T13:49:04.659" v="23111" actId="1038"/>
            <ac:picMkLst>
              <pc:docMk/>
              <pc:sldMasterMk cId="1733039058" sldId="2147483679"/>
              <pc:sldLayoutMk cId="2288430582" sldId="2147483705"/>
              <ac:picMk id="12" creationId="{FCE81C7A-ADA4-59EC-206F-180512B3C6E6}"/>
            </ac:picMkLst>
          </pc:picChg>
          <pc:cxnChg chg="mod">
            <ac:chgData name="Magali Roque-Escalle" userId="19e0ff30d778f99f" providerId="LiveId" clId="{D18C7604-F849-4F6E-B4FF-A50AF7AA77B5}" dt="2026-07-08T13:49:19.621" v="23125" actId="1038"/>
            <ac:cxnSpMkLst>
              <pc:docMk/>
              <pc:sldMasterMk cId="1733039058" sldId="2147483679"/>
              <pc:sldLayoutMk cId="2288430582" sldId="2147483705"/>
              <ac:cxnSpMk id="10" creationId="{592197BE-626F-42EA-6480-5C9682B71A82}"/>
            </ac:cxnSpMkLst>
          </pc:cxnChg>
        </pc:sldLayoutChg>
        <pc:sldLayoutChg chg="addSp delSp modSp add mod modTransition">
          <pc:chgData name="Magali Roque-Escalle" userId="19e0ff30d778f99f" providerId="LiveId" clId="{D18C7604-F849-4F6E-B4FF-A50AF7AA77B5}" dt="2026-07-08T12:13:26.636" v="22160" actId="1076"/>
          <pc:sldLayoutMkLst>
            <pc:docMk/>
            <pc:sldMasterMk cId="1733039058" sldId="2147483679"/>
            <pc:sldLayoutMk cId="2463763418" sldId="2147483708"/>
          </pc:sldLayoutMkLst>
          <pc:picChg chg="add mod ord modCrop">
            <ac:chgData name="Magali Roque-Escalle" userId="19e0ff30d778f99f" providerId="LiveId" clId="{D18C7604-F849-4F6E-B4FF-A50AF7AA77B5}" dt="2026-07-08T12:13:26.636" v="22160" actId="1076"/>
            <ac:picMkLst>
              <pc:docMk/>
              <pc:sldMasterMk cId="1733039058" sldId="2147483679"/>
              <pc:sldLayoutMk cId="2463763418" sldId="2147483708"/>
              <ac:picMk id="10" creationId="{A0AAB52F-C074-9BD8-C1AC-366B71D3711B}"/>
            </ac:picMkLst>
          </pc:picChg>
        </pc:sldLayoutChg>
        <pc:sldLayoutChg chg="addSp delSp modSp mod">
          <pc:chgData name="Magali Roque-Escalle" userId="19e0ff30d778f99f" providerId="LiveId" clId="{D18C7604-F849-4F6E-B4FF-A50AF7AA77B5}" dt="2026-07-08T09:40:52.323" v="21058" actId="1076"/>
          <pc:sldLayoutMkLst>
            <pc:docMk/>
            <pc:sldMasterMk cId="1733039058" sldId="2147483679"/>
            <pc:sldLayoutMk cId="2540468395" sldId="2147483713"/>
          </pc:sldLayoutMkLst>
          <pc:spChg chg="add mod">
            <ac:chgData name="Magali Roque-Escalle" userId="19e0ff30d778f99f" providerId="LiveId" clId="{D18C7604-F849-4F6E-B4FF-A50AF7AA77B5}" dt="2026-07-08T08:52:46.492" v="20290"/>
            <ac:spMkLst>
              <pc:docMk/>
              <pc:sldMasterMk cId="1733039058" sldId="2147483679"/>
              <pc:sldLayoutMk cId="2540468395" sldId="2147483713"/>
              <ac:spMk id="2" creationId="{45B1AB1D-94E4-95E6-138E-392224499F1B}"/>
            </ac:spMkLst>
          </pc:spChg>
          <pc:spChg chg="add mod">
            <ac:chgData name="Magali Roque-Escalle" userId="19e0ff30d778f99f" providerId="LiveId" clId="{D18C7604-F849-4F6E-B4FF-A50AF7AA77B5}" dt="2026-07-08T08:52:46.492" v="20290"/>
            <ac:spMkLst>
              <pc:docMk/>
              <pc:sldMasterMk cId="1733039058" sldId="2147483679"/>
              <pc:sldLayoutMk cId="2540468395" sldId="2147483713"/>
              <ac:spMk id="4" creationId="{BC51725D-1DFD-BC73-B34E-1755BE70BA72}"/>
            </ac:spMkLst>
          </pc:spChg>
          <pc:picChg chg="add mod ord modCrop">
            <ac:chgData name="Magali Roque-Escalle" userId="19e0ff30d778f99f" providerId="LiveId" clId="{D18C7604-F849-4F6E-B4FF-A50AF7AA77B5}" dt="2026-07-08T09:04:48.802" v="20632" actId="14100"/>
            <ac:picMkLst>
              <pc:docMk/>
              <pc:sldMasterMk cId="1733039058" sldId="2147483679"/>
              <pc:sldLayoutMk cId="2540468395" sldId="2147483713"/>
              <ac:picMk id="6" creationId="{5A65C335-CEDC-1246-0ADD-6E46CCD0B76B}"/>
            </ac:picMkLst>
          </pc:picChg>
          <pc:picChg chg="add mod">
            <ac:chgData name="Magali Roque-Escalle" userId="19e0ff30d778f99f" providerId="LiveId" clId="{D18C7604-F849-4F6E-B4FF-A50AF7AA77B5}" dt="2026-07-08T09:40:52.323" v="21058" actId="1076"/>
            <ac:picMkLst>
              <pc:docMk/>
              <pc:sldMasterMk cId="1733039058" sldId="2147483679"/>
              <pc:sldLayoutMk cId="2540468395" sldId="2147483713"/>
              <ac:picMk id="9" creationId="{8356C2B7-3584-7583-F24E-3594E63C3DB3}"/>
            </ac:picMkLst>
          </pc:picChg>
          <pc:cxnChg chg="add mod">
            <ac:chgData name="Magali Roque-Escalle" userId="19e0ff30d778f99f" providerId="LiveId" clId="{D18C7604-F849-4F6E-B4FF-A50AF7AA77B5}" dt="2026-07-08T08:52:46.492" v="20290"/>
            <ac:cxnSpMkLst>
              <pc:docMk/>
              <pc:sldMasterMk cId="1733039058" sldId="2147483679"/>
              <pc:sldLayoutMk cId="2540468395" sldId="2147483713"/>
              <ac:cxnSpMk id="3" creationId="{B1F09717-ABD5-5541-2330-FC8FA6E269A2}"/>
            </ac:cxnSpMkLst>
          </pc:cxnChg>
          <pc:cxnChg chg="add mod">
            <ac:chgData name="Magali Roque-Escalle" userId="19e0ff30d778f99f" providerId="LiveId" clId="{D18C7604-F849-4F6E-B4FF-A50AF7AA77B5}" dt="2026-07-08T09:40:44.378" v="21057" actId="1036"/>
            <ac:cxnSpMkLst>
              <pc:docMk/>
              <pc:sldMasterMk cId="1733039058" sldId="2147483679"/>
              <pc:sldLayoutMk cId="2540468395" sldId="2147483713"/>
              <ac:cxnSpMk id="10" creationId="{5195E625-9D60-11B8-051A-283551E98563}"/>
            </ac:cxnSpMkLst>
          </pc:cxnChg>
        </pc:sldLayoutChg>
        <pc:sldLayoutChg chg="modSp add mod modTransition">
          <pc:chgData name="Magali Roque-Escalle" userId="19e0ff30d778f99f" providerId="LiveId" clId="{D18C7604-F849-4F6E-B4FF-A50AF7AA77B5}" dt="2026-07-08T13:28:24.425" v="22586" actId="1076"/>
          <pc:sldLayoutMkLst>
            <pc:docMk/>
            <pc:sldMasterMk cId="1733039058" sldId="2147483679"/>
            <pc:sldLayoutMk cId="2826338518" sldId="2147483719"/>
          </pc:sldLayoutMkLst>
          <pc:picChg chg="mod">
            <ac:chgData name="Magali Roque-Escalle" userId="19e0ff30d778f99f" providerId="LiveId" clId="{D18C7604-F849-4F6E-B4FF-A50AF7AA77B5}" dt="2026-07-08T13:28:24.425" v="22586" actId="1076"/>
            <ac:picMkLst>
              <pc:docMk/>
              <pc:sldMasterMk cId="1733039058" sldId="2147483679"/>
              <pc:sldLayoutMk cId="2826338518" sldId="2147483719"/>
              <ac:picMk id="8" creationId="{A452A993-B066-019D-AEDC-95A6BA906E23}"/>
            </ac:picMkLst>
          </pc:picChg>
          <pc:picChg chg="mod">
            <ac:chgData name="Magali Roque-Escalle" userId="19e0ff30d778f99f" providerId="LiveId" clId="{D18C7604-F849-4F6E-B4FF-A50AF7AA77B5}" dt="2026-07-08T13:28:24.425" v="22586" actId="1076"/>
            <ac:picMkLst>
              <pc:docMk/>
              <pc:sldMasterMk cId="1733039058" sldId="2147483679"/>
              <pc:sldLayoutMk cId="2826338518" sldId="2147483719"/>
              <ac:picMk id="9" creationId="{67E70557-3EAD-DB7D-0D85-FB06D9C377BF}"/>
            </ac:picMkLst>
          </pc:picChg>
          <pc:picChg chg="mod ord">
            <ac:chgData name="Magali Roque-Escalle" userId="19e0ff30d778f99f" providerId="LiveId" clId="{D18C7604-F849-4F6E-B4FF-A50AF7AA77B5}" dt="2026-07-08T13:28:24.425" v="22586" actId="1076"/>
            <ac:picMkLst>
              <pc:docMk/>
              <pc:sldMasterMk cId="1733039058" sldId="2147483679"/>
              <pc:sldLayoutMk cId="2826338518" sldId="2147483719"/>
              <ac:picMk id="11" creationId="{A0C914AC-252A-975F-BF4D-EAFC545A8EE2}"/>
            </ac:picMkLst>
          </pc:picChg>
        </pc:sldLayoutChg>
        <pc:sldLayoutChg chg="addSp delSp modSp add mod modTransition">
          <pc:chgData name="Magali Roque-Escalle" userId="19e0ff30d778f99f" providerId="LiveId" clId="{D18C7604-F849-4F6E-B4FF-A50AF7AA77B5}" dt="2026-07-08T12:35:05.008" v="22325" actId="478"/>
          <pc:sldLayoutMkLst>
            <pc:docMk/>
            <pc:sldMasterMk cId="1733039058" sldId="2147483679"/>
            <pc:sldLayoutMk cId="4056894880" sldId="2147483722"/>
          </pc:sldLayoutMkLst>
          <pc:picChg chg="add mod ord modCrop">
            <ac:chgData name="Magali Roque-Escalle" userId="19e0ff30d778f99f" providerId="LiveId" clId="{D18C7604-F849-4F6E-B4FF-A50AF7AA77B5}" dt="2026-07-08T10:13:05.540" v="21908"/>
            <ac:picMkLst>
              <pc:docMk/>
              <pc:sldMasterMk cId="1733039058" sldId="2147483679"/>
              <pc:sldLayoutMk cId="4056894880" sldId="2147483722"/>
              <ac:picMk id="3" creationId="{5859876C-0890-B1CD-2C07-FA0A6C7BE749}"/>
            </ac:picMkLst>
          </pc:picChg>
          <pc:picChg chg="add del mod">
            <ac:chgData name="Magali Roque-Escalle" userId="19e0ff30d778f99f" providerId="LiveId" clId="{D18C7604-F849-4F6E-B4FF-A50AF7AA77B5}" dt="2026-07-08T12:35:05.008" v="22325" actId="478"/>
            <ac:picMkLst>
              <pc:docMk/>
              <pc:sldMasterMk cId="1733039058" sldId="2147483679"/>
              <pc:sldLayoutMk cId="4056894880" sldId="2147483722"/>
              <ac:picMk id="13" creationId="{87ECFC8F-14AE-E347-3123-60B53CEEE68A}"/>
            </ac:picMkLst>
          </pc:picChg>
        </pc:sldLayoutChg>
        <pc:sldLayoutChg chg="addSp delSp modSp add mod modTransition">
          <pc:chgData name="Magali Roque-Escalle" userId="19e0ff30d778f99f" providerId="LiveId" clId="{D18C7604-F849-4F6E-B4FF-A50AF7AA77B5}" dt="2026-07-08T10:46:08.901" v="22089" actId="478"/>
          <pc:sldLayoutMkLst>
            <pc:docMk/>
            <pc:sldMasterMk cId="1733039058" sldId="2147483679"/>
            <pc:sldLayoutMk cId="4051856378" sldId="2147483723"/>
          </pc:sldLayoutMkLst>
          <pc:spChg chg="add mod">
            <ac:chgData name="Magali Roque-Escalle" userId="19e0ff30d778f99f" providerId="LiveId" clId="{D18C7604-F849-4F6E-B4FF-A50AF7AA77B5}" dt="2026-07-08T10:15:39.816" v="21928" actId="2085"/>
            <ac:spMkLst>
              <pc:docMk/>
              <pc:sldMasterMk cId="1733039058" sldId="2147483679"/>
              <pc:sldLayoutMk cId="4051856378" sldId="2147483723"/>
              <ac:spMk id="9" creationId="{600DB926-0DAA-1F6E-6240-DEF799C3EE28}"/>
            </ac:spMkLst>
          </pc:spChg>
          <pc:picChg chg="add mod ord modCrop">
            <ac:chgData name="Magali Roque-Escalle" userId="19e0ff30d778f99f" providerId="LiveId" clId="{D18C7604-F849-4F6E-B4FF-A50AF7AA77B5}" dt="2026-07-08T10:28:01.177" v="21983" actId="167"/>
            <ac:picMkLst>
              <pc:docMk/>
              <pc:sldMasterMk cId="1733039058" sldId="2147483679"/>
              <pc:sldLayoutMk cId="4051856378" sldId="2147483723"/>
              <ac:picMk id="15" creationId="{BA92C10F-421F-2D56-696B-0C9115AD3067}"/>
            </ac:picMkLst>
          </pc:picChg>
        </pc:sldLayoutChg>
        <pc:sldLayoutChg chg="addSp delSp modSp add mod modTransition">
          <pc:chgData name="Magali Roque-Escalle" userId="19e0ff30d778f99f" providerId="LiveId" clId="{D18C7604-F849-4F6E-B4FF-A50AF7AA77B5}" dt="2026-07-08T12:48:13.828" v="22355" actId="478"/>
          <pc:sldLayoutMkLst>
            <pc:docMk/>
            <pc:sldMasterMk cId="1733039058" sldId="2147483679"/>
            <pc:sldLayoutMk cId="1388669004" sldId="2147483724"/>
          </pc:sldLayoutMkLst>
          <pc:picChg chg="add mod modCrop">
            <ac:chgData name="Magali Roque-Escalle" userId="19e0ff30d778f99f" providerId="LiveId" clId="{D18C7604-F849-4F6E-B4FF-A50AF7AA77B5}" dt="2026-07-08T12:47:13.264" v="22351" actId="1037"/>
            <ac:picMkLst>
              <pc:docMk/>
              <pc:sldMasterMk cId="1733039058" sldId="2147483679"/>
              <pc:sldLayoutMk cId="1388669004" sldId="2147483724"/>
              <ac:picMk id="31" creationId="{97ED4FEC-E4E1-BDFF-D19D-4A859690050B}"/>
            </ac:picMkLst>
          </pc:picChg>
        </pc:sldLayoutChg>
        <pc:sldLayoutChg chg="delSp add mod modTransition">
          <pc:chgData name="Magali Roque-Escalle" userId="19e0ff30d778f99f" providerId="LiveId" clId="{D18C7604-F849-4F6E-B4FF-A50AF7AA77B5}" dt="2026-07-08T12:48:05.698" v="22353" actId="478"/>
          <pc:sldLayoutMkLst>
            <pc:docMk/>
            <pc:sldMasterMk cId="1733039058" sldId="2147483679"/>
            <pc:sldLayoutMk cId="4126199032" sldId="2147483725"/>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5095E68F-48FE-4ACE-B330-D6C9BDD211B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8F961E01-6517-402B-8E44-D5D9576024B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B36AF5E-66D5-45AA-8EC2-E92B6171D9D4}" type="datetimeFigureOut">
              <a:rPr lang="fr-FR" smtClean="0"/>
              <a:t>03/08/2026</a:t>
            </a:fld>
            <a:endParaRPr lang="fr-FR"/>
          </a:p>
        </p:txBody>
      </p:sp>
      <p:sp>
        <p:nvSpPr>
          <p:cNvPr id="4" name="Espace réservé du pied de page 3">
            <a:extLst>
              <a:ext uri="{FF2B5EF4-FFF2-40B4-BE49-F238E27FC236}">
                <a16:creationId xmlns:a16="http://schemas.microsoft.com/office/drawing/2014/main" id="{176A77D7-28F5-4D07-A453-C3789D9F02D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A9AC3C87-24F8-46CD-B5C2-9AE0862DFBD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23E09FA-4FA5-41E7-A767-1D35B32FA095}" type="slidenum">
              <a:rPr lang="fr-FR" smtClean="0"/>
              <a:t>‹N°›</a:t>
            </a:fld>
            <a:endParaRPr lang="fr-FR"/>
          </a:p>
        </p:txBody>
      </p:sp>
    </p:spTree>
    <p:extLst>
      <p:ext uri="{BB962C8B-B14F-4D97-AF65-F5344CB8AC3E}">
        <p14:creationId xmlns:p14="http://schemas.microsoft.com/office/powerpoint/2010/main" val="52805363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7A7A9A3-4228-4025-9FDC-86C027F00BB3}" type="datetimeFigureOut">
              <a:rPr lang="fr-FR" smtClean="0"/>
              <a:t>03/08/2026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B83AF2D-4FAB-4A3B-81BB-8AC378AF7F6A}" type="slidenum">
              <a:rPr lang="fr-FR" smtClean="0"/>
              <a:t>‹N°›</a:t>
            </a:fld>
            <a:endParaRPr lang="fr-FR"/>
          </a:p>
        </p:txBody>
      </p:sp>
    </p:spTree>
    <p:extLst>
      <p:ext uri="{BB962C8B-B14F-4D97-AF65-F5344CB8AC3E}">
        <p14:creationId xmlns:p14="http://schemas.microsoft.com/office/powerpoint/2010/main" val="39001448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FR"/>
          </a:p>
        </p:txBody>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8B83AF2D-4FAB-4A3B-81BB-8AC378AF7F6A}" type="slidenum">
              <a:rPr lang="fr-FR" smtClean="0"/>
              <a:t>6</a:t>
            </a:fld>
            <a:endParaRPr lang="fr-FR"/>
          </a:p>
        </p:txBody>
      </p:sp>
    </p:spTree>
    <p:extLst>
      <p:ext uri="{BB962C8B-B14F-4D97-AF65-F5344CB8AC3E}">
        <p14:creationId xmlns:p14="http://schemas.microsoft.com/office/powerpoint/2010/main" val="114263458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hyperlink" Target="http://www.mre-conseil.com/" TargetMode="External"/><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3" Type="http://schemas.openxmlformats.org/officeDocument/2006/relationships/hyperlink" Target="http://www.mre-conseil.com/" TargetMode="External"/><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3" Type="http://schemas.openxmlformats.org/officeDocument/2006/relationships/hyperlink" Target="http://www.mre-conseil.com/" TargetMode="External"/><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www.mre-conseil.com/" TargetMode="External"/><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www.mre-conseil.com/" TargetMode="External"/><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15.xml.rels><?xml version="1.0" encoding="UTF-8" standalone="yes"?>
<Relationships xmlns="http://schemas.openxmlformats.org/package/2006/relationships"><Relationship Id="rId3" Type="http://schemas.openxmlformats.org/officeDocument/2006/relationships/hyperlink" Target="http://www.mre-conseil.com/" TargetMode="External"/><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6.xml.rels><?xml version="1.0" encoding="UTF-8" standalone="yes"?>
<Relationships xmlns="http://schemas.openxmlformats.org/package/2006/relationships"><Relationship Id="rId3" Type="http://schemas.openxmlformats.org/officeDocument/2006/relationships/hyperlink" Target="http://www.mre-conseil.com/" TargetMode="External"/><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hyperlink" Target="http://www.mre-conseil.com/" TargetMode="External"/><Relationship Id="rId2" Type="http://schemas.openxmlformats.org/officeDocument/2006/relationships/image" Target="../media/image14.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9.xml.rels><?xml version="1.0" encoding="UTF-8" standalone="yes"?>
<Relationships xmlns="http://schemas.openxmlformats.org/package/2006/relationships"><Relationship Id="rId3" Type="http://schemas.openxmlformats.org/officeDocument/2006/relationships/hyperlink" Target="http://www.mre-conseil.com/" TargetMode="External"/><Relationship Id="rId2" Type="http://schemas.openxmlformats.org/officeDocument/2006/relationships/image" Target="../media/image15.png"/><Relationship Id="rId1" Type="http://schemas.openxmlformats.org/officeDocument/2006/relationships/slideMaster" Target="../slideMasters/slideMaster1.xml"/><Relationship Id="rId4" Type="http://schemas.openxmlformats.org/officeDocument/2006/relationships/image" Target="../media/image16.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hyperlink" Target="http://www.mre-conseil.com/" TargetMode="External"/><Relationship Id="rId2" Type="http://schemas.openxmlformats.org/officeDocument/2006/relationships/image" Target="../media/image15.png"/><Relationship Id="rId1" Type="http://schemas.openxmlformats.org/officeDocument/2006/relationships/slideMaster" Target="../slideMasters/slideMaster1.xml"/><Relationship Id="rId4" Type="http://schemas.openxmlformats.org/officeDocument/2006/relationships/image" Target="../media/image16.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7.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7.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6.png"/></Relationships>
</file>

<file path=ppt/slideLayouts/_rels/slideLayout24.xml.rels><?xml version="1.0" encoding="UTF-8" standalone="yes"?>
<Relationships xmlns="http://schemas.openxmlformats.org/package/2006/relationships"><Relationship Id="rId3" Type="http://schemas.openxmlformats.org/officeDocument/2006/relationships/hyperlink" Target="http://www.mre-conseil.com/" TargetMode="External"/><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hyperlink" Target="mailto:mre@mre-conseil.com" TargetMode="External"/><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hyperlink" Target="http://www.mre-conseil.com/" TargetMode="Externa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hyperlink" Target="http://www.mre-conseil.com/" TargetMode="External"/><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age de garde">
    <p:spTree>
      <p:nvGrpSpPr>
        <p:cNvPr id="1" name=""/>
        <p:cNvGrpSpPr/>
        <p:nvPr/>
      </p:nvGrpSpPr>
      <p:grpSpPr>
        <a:xfrm>
          <a:off x="0" y="0"/>
          <a:ext cx="0" cy="0"/>
          <a:chOff x="0" y="0"/>
          <a:chExt cx="0" cy="0"/>
        </a:xfrm>
      </p:grpSpPr>
      <p:pic>
        <p:nvPicPr>
          <p:cNvPr id="15" name="Image 14">
            <a:extLst>
              <a:ext uri="{FF2B5EF4-FFF2-40B4-BE49-F238E27FC236}">
                <a16:creationId xmlns:a16="http://schemas.microsoft.com/office/drawing/2014/main" id="{5A7DC049-92B6-C717-8B31-D0AFBCB2F84D}"/>
              </a:ext>
            </a:extLst>
          </p:cNvPr>
          <p:cNvPicPr>
            <a:picLocks noChangeAspect="1"/>
          </p:cNvPicPr>
          <p:nvPr userDrawn="1"/>
        </p:nvPicPr>
        <p:blipFill>
          <a:blip r:embed="rId2">
            <a:extLst>
              <a:ext uri="{28A0092B-C50C-407E-A947-70E740481C1C}">
                <a14:useLocalDpi xmlns:a14="http://schemas.microsoft.com/office/drawing/2010/main" val="0"/>
              </a:ext>
            </a:extLst>
          </a:blip>
          <a:srcRect l="40482" r="4257"/>
          <a:stretch>
            <a:fillRect/>
          </a:stretch>
        </p:blipFill>
        <p:spPr>
          <a:xfrm>
            <a:off x="4891121" y="0"/>
            <a:ext cx="7297640" cy="6403313"/>
          </a:xfrm>
          <a:prstGeom prst="rect">
            <a:avLst/>
          </a:prstGeom>
          <a:ln>
            <a:noFill/>
          </a:ln>
          <a:effectLst>
            <a:softEdge rad="112500"/>
          </a:effectLst>
        </p:spPr>
      </p:pic>
      <p:pic>
        <p:nvPicPr>
          <p:cNvPr id="10" name="Image 9">
            <a:extLst>
              <a:ext uri="{FF2B5EF4-FFF2-40B4-BE49-F238E27FC236}">
                <a16:creationId xmlns:a16="http://schemas.microsoft.com/office/drawing/2014/main" id="{F125EA9A-1E97-EB11-C461-568E497DF8E6}"/>
              </a:ext>
            </a:extLst>
          </p:cNvPr>
          <p:cNvPicPr>
            <a:picLocks noChangeAspect="1"/>
          </p:cNvPicPr>
          <p:nvPr userDrawn="1"/>
        </p:nvPicPr>
        <p:blipFill>
          <a:blip r:embed="rId2">
            <a:extLst>
              <a:ext uri="{28A0092B-C50C-407E-A947-70E740481C1C}">
                <a14:useLocalDpi xmlns:a14="http://schemas.microsoft.com/office/drawing/2010/main" val="0"/>
              </a:ext>
            </a:extLst>
          </a:blip>
          <a:srcRect l="1484" r="59492"/>
          <a:stretch>
            <a:fillRect/>
          </a:stretch>
        </p:blipFill>
        <p:spPr>
          <a:xfrm>
            <a:off x="-1" y="0"/>
            <a:ext cx="4939427" cy="6560360"/>
          </a:xfrm>
          <a:prstGeom prst="rect">
            <a:avLst/>
          </a:prstGeom>
          <a:ln>
            <a:noFill/>
          </a:ln>
          <a:effectLst>
            <a:softEdge rad="112500"/>
          </a:effectLst>
        </p:spPr>
      </p:pic>
      <p:cxnSp>
        <p:nvCxnSpPr>
          <p:cNvPr id="21" name="Connecteur droit 20">
            <a:extLst>
              <a:ext uri="{FF2B5EF4-FFF2-40B4-BE49-F238E27FC236}">
                <a16:creationId xmlns:a16="http://schemas.microsoft.com/office/drawing/2014/main" id="{193AE5F7-2A5D-488E-924A-38A837E18F23}"/>
              </a:ext>
            </a:extLst>
          </p:cNvPr>
          <p:cNvCxnSpPr/>
          <p:nvPr userDrawn="1"/>
        </p:nvCxnSpPr>
        <p:spPr>
          <a:xfrm>
            <a:off x="10840824" y="5743611"/>
            <a:ext cx="0" cy="1188000"/>
          </a:xfrm>
          <a:prstGeom prst="line">
            <a:avLst/>
          </a:prstGeom>
          <a:ln w="19050" cap="rnd">
            <a:round/>
            <a:headEnd type="oval"/>
          </a:ln>
        </p:spPr>
        <p:style>
          <a:lnRef idx="1">
            <a:schemeClr val="accent1"/>
          </a:lnRef>
          <a:fillRef idx="0">
            <a:schemeClr val="accent1"/>
          </a:fillRef>
          <a:effectRef idx="0">
            <a:schemeClr val="accent1"/>
          </a:effectRef>
          <a:fontRef idx="minor">
            <a:schemeClr val="tx1"/>
          </a:fontRef>
        </p:style>
      </p:cxnSp>
      <p:pic>
        <p:nvPicPr>
          <p:cNvPr id="3" name="Image 2">
            <a:extLst>
              <a:ext uri="{FF2B5EF4-FFF2-40B4-BE49-F238E27FC236}">
                <a16:creationId xmlns:a16="http://schemas.microsoft.com/office/drawing/2014/main" id="{1267572D-DE39-F85C-8AC3-8F5575ACB009}"/>
              </a:ext>
            </a:extLst>
          </p:cNvPr>
          <p:cNvPicPr>
            <a:picLocks noChangeAspect="1"/>
          </p:cNvPicPr>
          <p:nvPr userDrawn="1"/>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895127" y="5743611"/>
            <a:ext cx="1076400" cy="1076400"/>
          </a:xfrm>
          <a:prstGeom prst="rect">
            <a:avLst/>
          </a:prstGeom>
        </p:spPr>
      </p:pic>
      <p:sp>
        <p:nvSpPr>
          <p:cNvPr id="6" name="ZoneTexte 5">
            <a:extLst>
              <a:ext uri="{FF2B5EF4-FFF2-40B4-BE49-F238E27FC236}">
                <a16:creationId xmlns:a16="http://schemas.microsoft.com/office/drawing/2014/main" id="{4F14632D-7B4A-738D-E38C-8726BCF73261}"/>
              </a:ext>
            </a:extLst>
          </p:cNvPr>
          <p:cNvSpPr txBox="1"/>
          <p:nvPr userDrawn="1"/>
        </p:nvSpPr>
        <p:spPr>
          <a:xfrm>
            <a:off x="0" y="6126317"/>
            <a:ext cx="9652000" cy="276999"/>
          </a:xfrm>
          <a:prstGeom prst="rect">
            <a:avLst/>
          </a:prstGeom>
          <a:noFill/>
        </p:spPr>
        <p:txBody>
          <a:bodyPr wrap="square">
            <a:spAutoFit/>
          </a:bodyPr>
          <a:lstStyle/>
          <a:p>
            <a:pPr algn="ctr"/>
            <a:r>
              <a:rPr lang="fr-FR" sz="1200" dirty="0">
                <a:latin typeface="Montserrat Light" panose="00000400000000000000" pitchFamily="50" charset="0"/>
              </a:rPr>
              <a:t>Sensibilisation aux RPS </a:t>
            </a:r>
            <a:r>
              <a:rPr lang="fr-FR" sz="1200" dirty="0">
                <a:solidFill>
                  <a:schemeClr val="accent1"/>
                </a:solidFill>
                <a:latin typeface="Montserrat Light" panose="00000400000000000000" pitchFamily="50" charset="0"/>
                <a:sym typeface="Webdings" panose="05030102010509060703" pitchFamily="18" charset="2"/>
              </a:rPr>
              <a:t></a:t>
            </a:r>
            <a:r>
              <a:rPr lang="fr-FR" sz="1200" dirty="0">
                <a:latin typeface="Montserrat Light" panose="00000400000000000000" pitchFamily="50" charset="0"/>
                <a:sym typeface="Webdings" panose="05030102010509060703" pitchFamily="18" charset="2"/>
              </a:rPr>
              <a:t> Prévention des RPS </a:t>
            </a:r>
            <a:r>
              <a:rPr lang="fr-FR" sz="1200" dirty="0">
                <a:solidFill>
                  <a:schemeClr val="accent1"/>
                </a:solidFill>
                <a:latin typeface="Montserrat Light" panose="00000400000000000000" pitchFamily="50" charset="0"/>
                <a:sym typeface="Webdings" panose="05030102010509060703" pitchFamily="18" charset="2"/>
              </a:rPr>
              <a:t> </a:t>
            </a:r>
            <a:r>
              <a:rPr lang="fr-FR" sz="1200" dirty="0">
                <a:solidFill>
                  <a:schemeClr val="tx1"/>
                </a:solidFill>
                <a:latin typeface="Montserrat Light" panose="00000400000000000000" pitchFamily="50" charset="0"/>
                <a:sym typeface="Webdings" panose="05030102010509060703" pitchFamily="18" charset="2"/>
              </a:rPr>
              <a:t>Santé Mentale et RPS </a:t>
            </a:r>
            <a:r>
              <a:rPr lang="fr-FR" sz="1200" dirty="0">
                <a:solidFill>
                  <a:schemeClr val="accent1"/>
                </a:solidFill>
                <a:latin typeface="Montserrat Light" panose="00000400000000000000" pitchFamily="50" charset="0"/>
                <a:sym typeface="Webdings" panose="05030102010509060703" pitchFamily="18" charset="2"/>
              </a:rPr>
              <a:t></a:t>
            </a:r>
            <a:r>
              <a:rPr lang="fr-FR" sz="1200" dirty="0">
                <a:latin typeface="Montserrat Light" panose="00000400000000000000" pitchFamily="50" charset="0"/>
                <a:sym typeface="Webdings" panose="05030102010509060703" pitchFamily="18" charset="2"/>
              </a:rPr>
              <a:t> Secouriste en Santé Mentale</a:t>
            </a:r>
            <a:endParaRPr lang="fr-FR" sz="1200" dirty="0">
              <a:latin typeface="Montserrat Light" panose="00000400000000000000" pitchFamily="50" charset="0"/>
            </a:endParaRPr>
          </a:p>
        </p:txBody>
      </p:sp>
      <p:sp>
        <p:nvSpPr>
          <p:cNvPr id="4" name="ZoneTexte 3">
            <a:extLst>
              <a:ext uri="{FF2B5EF4-FFF2-40B4-BE49-F238E27FC236}">
                <a16:creationId xmlns:a16="http://schemas.microsoft.com/office/drawing/2014/main" id="{D43CF177-DF73-7D83-E450-A58E3129F24E}"/>
              </a:ext>
            </a:extLst>
          </p:cNvPr>
          <p:cNvSpPr txBox="1"/>
          <p:nvPr userDrawn="1"/>
        </p:nvSpPr>
        <p:spPr>
          <a:xfrm>
            <a:off x="423876" y="4226727"/>
            <a:ext cx="3721996" cy="646331"/>
          </a:xfrm>
          <a:prstGeom prst="rect">
            <a:avLst/>
          </a:prstGeom>
          <a:noFill/>
        </p:spPr>
        <p:txBody>
          <a:bodyPr wrap="square">
            <a:spAutoFit/>
          </a:bodyPr>
          <a:lstStyle/>
          <a:p>
            <a:pPr algn="l"/>
            <a:r>
              <a:rPr lang="fr-FR" sz="1200" dirty="0">
                <a:latin typeface="Montserrat Light" panose="00000400000000000000" pitchFamily="50" charset="0"/>
              </a:rPr>
              <a:t>Le parcours pour comprendre, prévenir et agir face aux </a:t>
            </a:r>
            <a:r>
              <a:rPr lang="fr-FR" sz="1200" dirty="0">
                <a:solidFill>
                  <a:schemeClr val="accent1"/>
                </a:solidFill>
                <a:latin typeface="Montserrat Light" panose="00000400000000000000" pitchFamily="50" charset="0"/>
              </a:rPr>
              <a:t>risques psychosociaux </a:t>
            </a:r>
            <a:r>
              <a:rPr lang="fr-FR" sz="1200" dirty="0">
                <a:latin typeface="Montserrat Light" panose="00000400000000000000" pitchFamily="50" charset="0"/>
              </a:rPr>
              <a:t>et aux situations de </a:t>
            </a:r>
            <a:r>
              <a:rPr lang="fr-FR" sz="1200" dirty="0">
                <a:solidFill>
                  <a:schemeClr val="accent1"/>
                </a:solidFill>
                <a:latin typeface="Montserrat Light" panose="00000400000000000000" pitchFamily="50" charset="0"/>
              </a:rPr>
              <a:t>souffrance psychique</a:t>
            </a:r>
            <a:r>
              <a:rPr lang="fr-FR" sz="1200" dirty="0">
                <a:latin typeface="Montserrat Light" panose="00000400000000000000" pitchFamily="50" charset="0"/>
              </a:rPr>
              <a:t>.</a:t>
            </a:r>
          </a:p>
        </p:txBody>
      </p:sp>
      <p:sp>
        <p:nvSpPr>
          <p:cNvPr id="13" name="ZoneTexte 12">
            <a:extLst>
              <a:ext uri="{FF2B5EF4-FFF2-40B4-BE49-F238E27FC236}">
                <a16:creationId xmlns:a16="http://schemas.microsoft.com/office/drawing/2014/main" id="{FEFAC863-6FED-98B5-1773-1ACC15062F8A}"/>
              </a:ext>
            </a:extLst>
          </p:cNvPr>
          <p:cNvSpPr txBox="1"/>
          <p:nvPr userDrawn="1"/>
        </p:nvSpPr>
        <p:spPr>
          <a:xfrm>
            <a:off x="423876" y="1952843"/>
            <a:ext cx="4210268" cy="1938992"/>
          </a:xfrm>
          <a:prstGeom prst="rect">
            <a:avLst/>
          </a:prstGeom>
          <a:noFill/>
        </p:spPr>
        <p:txBody>
          <a:bodyPr wrap="square" rtlCol="0">
            <a:spAutoFit/>
          </a:bodyPr>
          <a:lstStyle/>
          <a:p>
            <a:r>
              <a:rPr lang="fr-FR" sz="4000" dirty="0">
                <a:solidFill>
                  <a:schemeClr val="accent1"/>
                </a:solidFill>
                <a:latin typeface="Petrona" panose="02000503020000020003" pitchFamily="2" charset="0"/>
              </a:rPr>
              <a:t>PARCOURS </a:t>
            </a:r>
          </a:p>
          <a:p>
            <a:r>
              <a:rPr lang="fr-FR" sz="4000" dirty="0">
                <a:solidFill>
                  <a:schemeClr val="accent1"/>
                </a:solidFill>
                <a:latin typeface="Petrona" panose="02000503020000020003" pitchFamily="2" charset="0"/>
              </a:rPr>
              <a:t>SANTE MENTALE</a:t>
            </a:r>
          </a:p>
          <a:p>
            <a:r>
              <a:rPr lang="fr-FR" sz="4000" dirty="0">
                <a:solidFill>
                  <a:schemeClr val="accent1"/>
                </a:solidFill>
                <a:latin typeface="Petrona" panose="02000503020000020003" pitchFamily="2" charset="0"/>
              </a:rPr>
              <a:t>ET RPS</a:t>
            </a:r>
          </a:p>
        </p:txBody>
      </p:sp>
      <p:cxnSp>
        <p:nvCxnSpPr>
          <p:cNvPr id="14" name="Connecteur droit 13">
            <a:extLst>
              <a:ext uri="{FF2B5EF4-FFF2-40B4-BE49-F238E27FC236}">
                <a16:creationId xmlns:a16="http://schemas.microsoft.com/office/drawing/2014/main" id="{365797EA-5F97-71E8-AACC-6C7644E4A11A}"/>
              </a:ext>
            </a:extLst>
          </p:cNvPr>
          <p:cNvCxnSpPr/>
          <p:nvPr userDrawn="1"/>
        </p:nvCxnSpPr>
        <p:spPr>
          <a:xfrm>
            <a:off x="561737" y="3941686"/>
            <a:ext cx="864000" cy="0"/>
          </a:xfrm>
          <a:prstGeom prst="line">
            <a:avLst/>
          </a:prstGeom>
          <a:ln w="31750" cap="rnd"/>
        </p:spPr>
        <p:style>
          <a:lnRef idx="1">
            <a:schemeClr val="accent1"/>
          </a:lnRef>
          <a:fillRef idx="0">
            <a:schemeClr val="accent1"/>
          </a:fillRef>
          <a:effectRef idx="0">
            <a:schemeClr val="accent1"/>
          </a:effectRef>
          <a:fontRef idx="minor">
            <a:schemeClr val="tx1"/>
          </a:fontRef>
        </p:style>
      </p:cxnSp>
      <p:sp>
        <p:nvSpPr>
          <p:cNvPr id="5" name="ZoneTexte 4">
            <a:extLst>
              <a:ext uri="{FF2B5EF4-FFF2-40B4-BE49-F238E27FC236}">
                <a16:creationId xmlns:a16="http://schemas.microsoft.com/office/drawing/2014/main" id="{60299D13-E57C-97A8-415B-F78BD351A4D9}"/>
              </a:ext>
            </a:extLst>
          </p:cNvPr>
          <p:cNvSpPr txBox="1"/>
          <p:nvPr userDrawn="1"/>
        </p:nvSpPr>
        <p:spPr>
          <a:xfrm>
            <a:off x="423876" y="4957449"/>
            <a:ext cx="3493827" cy="246221"/>
          </a:xfrm>
          <a:prstGeom prst="rect">
            <a:avLst/>
          </a:prstGeom>
          <a:noFill/>
        </p:spPr>
        <p:txBody>
          <a:bodyPr wrap="square">
            <a:spAutoFit/>
          </a:bodyPr>
          <a:lstStyle>
            <a:defPPr>
              <a:defRPr lang="en-US"/>
            </a:defPPr>
            <a:lvl1pPr>
              <a:defRPr sz="1200">
                <a:latin typeface="Montserrat Light" panose="00000400000000000000" pitchFamily="50" charset="0"/>
              </a:defRPr>
            </a:lvl1pPr>
          </a:lstStyle>
          <a:p>
            <a:pPr lvl="0"/>
            <a:r>
              <a:rPr lang="fr-FR" sz="1000" i="1" dirty="0">
                <a:solidFill>
                  <a:schemeClr val="bg1">
                    <a:lumMod val="65000"/>
                  </a:schemeClr>
                </a:solidFill>
              </a:rPr>
              <a:t>Issu du catalogue de formations MRE Conseil</a:t>
            </a:r>
          </a:p>
        </p:txBody>
      </p:sp>
    </p:spTree>
    <p:extLst>
      <p:ext uri="{BB962C8B-B14F-4D97-AF65-F5344CB8AC3E}">
        <p14:creationId xmlns:p14="http://schemas.microsoft.com/office/powerpoint/2010/main" val="3913600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epères confiance">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A0AAB52F-C074-9BD8-C1AC-366B71D3711B}"/>
              </a:ext>
            </a:extLst>
          </p:cNvPr>
          <p:cNvPicPr>
            <a:picLocks noChangeAspect="1"/>
          </p:cNvPicPr>
          <p:nvPr userDrawn="1"/>
        </p:nvPicPr>
        <p:blipFill>
          <a:blip r:embed="rId2">
            <a:extLst>
              <a:ext uri="{28A0092B-C50C-407E-A947-70E740481C1C}">
                <a14:useLocalDpi xmlns:a14="http://schemas.microsoft.com/office/drawing/2010/main" val="0"/>
              </a:ext>
            </a:extLst>
          </a:blip>
          <a:srcRect l="377" t="40447" r="70664" b="5156"/>
          <a:stretch>
            <a:fillRect/>
          </a:stretch>
        </p:blipFill>
        <p:spPr>
          <a:xfrm>
            <a:off x="6136" y="2792296"/>
            <a:ext cx="3528725" cy="3730524"/>
          </a:xfrm>
          <a:prstGeom prst="rect">
            <a:avLst/>
          </a:prstGeom>
        </p:spPr>
      </p:pic>
      <p:sp>
        <p:nvSpPr>
          <p:cNvPr id="16" name="ZoneTexte 15">
            <a:extLst>
              <a:ext uri="{FF2B5EF4-FFF2-40B4-BE49-F238E27FC236}">
                <a16:creationId xmlns:a16="http://schemas.microsoft.com/office/drawing/2014/main" id="{53793204-1BF1-181B-75C5-26A480846339}"/>
              </a:ext>
            </a:extLst>
          </p:cNvPr>
          <p:cNvSpPr txBox="1"/>
          <p:nvPr userDrawn="1"/>
        </p:nvSpPr>
        <p:spPr>
          <a:xfrm>
            <a:off x="8521076" y="6531740"/>
            <a:ext cx="2524837" cy="307777"/>
          </a:xfrm>
          <a:prstGeom prst="rect">
            <a:avLst/>
          </a:prstGeom>
          <a:noFill/>
        </p:spPr>
        <p:txBody>
          <a:bodyPr wrap="square">
            <a:spAutoFit/>
          </a:bodyPr>
          <a:lstStyle/>
          <a:p>
            <a:pPr algn="ctr"/>
            <a:r>
              <a:rPr lang="fr-FR" sz="1400" dirty="0">
                <a:solidFill>
                  <a:schemeClr val="bg1"/>
                </a:solidFill>
                <a:latin typeface="Petrona" panose="02000503020000020003" pitchFamily="2" charset="0"/>
                <a:hlinkClick r:id="rId3">
                  <a:extLst>
                    <a:ext uri="{A12FA001-AC4F-418D-AE19-62706E023703}">
                      <ahyp:hlinkClr xmlns:ahyp="http://schemas.microsoft.com/office/drawing/2018/hyperlinkcolor" val="tx"/>
                    </a:ext>
                  </a:extLst>
                </a:hlinkClick>
              </a:rPr>
              <a:t>www.mre-conseil.com</a:t>
            </a:r>
            <a:r>
              <a:rPr lang="fr-FR" sz="1400" dirty="0">
                <a:solidFill>
                  <a:schemeClr val="bg1"/>
                </a:solidFill>
                <a:latin typeface="Petrona" panose="02000503020000020003" pitchFamily="2" charset="0"/>
              </a:rPr>
              <a:t>  </a:t>
            </a:r>
          </a:p>
        </p:txBody>
      </p:sp>
      <p:cxnSp>
        <p:nvCxnSpPr>
          <p:cNvPr id="18" name="Connecteur droit 17">
            <a:extLst>
              <a:ext uri="{FF2B5EF4-FFF2-40B4-BE49-F238E27FC236}">
                <a16:creationId xmlns:a16="http://schemas.microsoft.com/office/drawing/2014/main" id="{78A39F0B-2681-5170-FF99-205092B638A0}"/>
              </a:ext>
            </a:extLst>
          </p:cNvPr>
          <p:cNvCxnSpPr/>
          <p:nvPr userDrawn="1"/>
        </p:nvCxnSpPr>
        <p:spPr>
          <a:xfrm>
            <a:off x="11658344" y="6547573"/>
            <a:ext cx="0" cy="276109"/>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F5578602-5100-583B-957A-DC06988FFDDD}"/>
              </a:ext>
            </a:extLst>
          </p:cNvPr>
          <p:cNvSpPr/>
          <p:nvPr userDrawn="1"/>
        </p:nvSpPr>
        <p:spPr>
          <a:xfrm>
            <a:off x="0" y="6514766"/>
            <a:ext cx="12191993" cy="341726"/>
          </a:xfrm>
          <a:prstGeom prst="rect">
            <a:avLst/>
          </a:prstGeom>
          <a:solidFill>
            <a:srgbClr val="078B4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sz="1463" noProof="0"/>
          </a:p>
        </p:txBody>
      </p:sp>
      <p:sp>
        <p:nvSpPr>
          <p:cNvPr id="5" name="TextBox 2">
            <a:extLst>
              <a:ext uri="{FF2B5EF4-FFF2-40B4-BE49-F238E27FC236}">
                <a16:creationId xmlns:a16="http://schemas.microsoft.com/office/drawing/2014/main" id="{EA84C126-B140-128B-BF9A-0E807554BC87}"/>
              </a:ext>
            </a:extLst>
          </p:cNvPr>
          <p:cNvSpPr txBox="1"/>
          <p:nvPr userDrawn="1"/>
        </p:nvSpPr>
        <p:spPr>
          <a:xfrm>
            <a:off x="340493" y="6525124"/>
            <a:ext cx="4031734" cy="341726"/>
          </a:xfrm>
          <a:prstGeom prst="rect">
            <a:avLst/>
          </a:prstGeom>
          <a:noFill/>
        </p:spPr>
        <p:txBody>
          <a:bodyPr wrap="none" anchor="ctr" anchorCtr="0">
            <a:noAutofit/>
          </a:bodyPr>
          <a:lstStyle/>
          <a:p>
            <a:pPr algn="ctr">
              <a:defRPr sz="2800">
                <a:solidFill>
                  <a:srgbClr val="078B4C"/>
                </a:solidFill>
                <a:latin typeface="Petrona"/>
              </a:defRPr>
            </a:pPr>
            <a:r>
              <a:rPr lang="fr-FR" sz="1400" b="0" noProof="0" dirty="0">
                <a:solidFill>
                  <a:schemeClr val="bg1"/>
                </a:solidFill>
              </a:rPr>
              <a:t>Votre partenaire prévention, formation et ergonomie</a:t>
            </a:r>
          </a:p>
        </p:txBody>
      </p:sp>
      <p:pic>
        <p:nvPicPr>
          <p:cNvPr id="13" name="Image 12">
            <a:extLst>
              <a:ext uri="{FF2B5EF4-FFF2-40B4-BE49-F238E27FC236}">
                <a16:creationId xmlns:a16="http://schemas.microsoft.com/office/drawing/2014/main" id="{87ECFC8F-14AE-E347-3123-60B53CEEE68A}"/>
              </a:ext>
            </a:extLst>
          </p:cNvPr>
          <p:cNvPicPr>
            <a:picLocks noChangeAspect="1"/>
          </p:cNvPicPr>
          <p:nvPr userDrawn="1"/>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0" y="5617358"/>
            <a:ext cx="887050" cy="887050"/>
          </a:xfrm>
          <a:prstGeom prst="rect">
            <a:avLst/>
          </a:prstGeom>
        </p:spPr>
      </p:pic>
      <p:cxnSp>
        <p:nvCxnSpPr>
          <p:cNvPr id="14" name="Connecteur droit 13">
            <a:extLst>
              <a:ext uri="{FF2B5EF4-FFF2-40B4-BE49-F238E27FC236}">
                <a16:creationId xmlns:a16="http://schemas.microsoft.com/office/drawing/2014/main" id="{5D7F6E02-63A2-1545-B12F-C4CBF314949B}"/>
              </a:ext>
            </a:extLst>
          </p:cNvPr>
          <p:cNvCxnSpPr/>
          <p:nvPr userDrawn="1"/>
        </p:nvCxnSpPr>
        <p:spPr>
          <a:xfrm>
            <a:off x="11658344" y="6563408"/>
            <a:ext cx="0" cy="276109"/>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637634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Repères confianc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5859876C-0890-B1CD-2C07-FA0A6C7BE749}"/>
              </a:ext>
            </a:extLst>
          </p:cNvPr>
          <p:cNvPicPr>
            <a:picLocks noChangeAspect="1"/>
          </p:cNvPicPr>
          <p:nvPr userDrawn="1"/>
        </p:nvPicPr>
        <p:blipFill>
          <a:blip r:embed="rId2"/>
          <a:srcRect l="70494" t="48155" r="464" b="5253"/>
          <a:stretch>
            <a:fillRect/>
          </a:stretch>
        </p:blipFill>
        <p:spPr>
          <a:xfrm>
            <a:off x="8853996" y="3429000"/>
            <a:ext cx="3338004" cy="3195299"/>
          </a:xfrm>
          <a:prstGeom prst="rect">
            <a:avLst/>
          </a:prstGeom>
        </p:spPr>
      </p:pic>
      <p:sp>
        <p:nvSpPr>
          <p:cNvPr id="16" name="ZoneTexte 15">
            <a:extLst>
              <a:ext uri="{FF2B5EF4-FFF2-40B4-BE49-F238E27FC236}">
                <a16:creationId xmlns:a16="http://schemas.microsoft.com/office/drawing/2014/main" id="{53793204-1BF1-181B-75C5-26A480846339}"/>
              </a:ext>
            </a:extLst>
          </p:cNvPr>
          <p:cNvSpPr txBox="1"/>
          <p:nvPr userDrawn="1"/>
        </p:nvSpPr>
        <p:spPr>
          <a:xfrm>
            <a:off x="8521076" y="6531740"/>
            <a:ext cx="2524837" cy="307777"/>
          </a:xfrm>
          <a:prstGeom prst="rect">
            <a:avLst/>
          </a:prstGeom>
          <a:noFill/>
        </p:spPr>
        <p:txBody>
          <a:bodyPr wrap="square">
            <a:spAutoFit/>
          </a:bodyPr>
          <a:lstStyle/>
          <a:p>
            <a:pPr algn="ctr"/>
            <a:r>
              <a:rPr lang="fr-FR" sz="1400" dirty="0">
                <a:solidFill>
                  <a:schemeClr val="bg1"/>
                </a:solidFill>
                <a:latin typeface="Petrona" panose="02000503020000020003" pitchFamily="2" charset="0"/>
                <a:hlinkClick r:id="rId3">
                  <a:extLst>
                    <a:ext uri="{A12FA001-AC4F-418D-AE19-62706E023703}">
                      <ahyp:hlinkClr xmlns:ahyp="http://schemas.microsoft.com/office/drawing/2018/hyperlinkcolor" val="tx"/>
                    </a:ext>
                  </a:extLst>
                </a:hlinkClick>
              </a:rPr>
              <a:t>www.mre-conseil.com</a:t>
            </a:r>
            <a:r>
              <a:rPr lang="fr-FR" sz="1400" dirty="0">
                <a:solidFill>
                  <a:schemeClr val="bg1"/>
                </a:solidFill>
                <a:latin typeface="Petrona" panose="02000503020000020003" pitchFamily="2" charset="0"/>
              </a:rPr>
              <a:t>  </a:t>
            </a:r>
          </a:p>
        </p:txBody>
      </p:sp>
      <p:cxnSp>
        <p:nvCxnSpPr>
          <p:cNvPr id="18" name="Connecteur droit 17">
            <a:extLst>
              <a:ext uri="{FF2B5EF4-FFF2-40B4-BE49-F238E27FC236}">
                <a16:creationId xmlns:a16="http://schemas.microsoft.com/office/drawing/2014/main" id="{78A39F0B-2681-5170-FF99-205092B638A0}"/>
              </a:ext>
            </a:extLst>
          </p:cNvPr>
          <p:cNvCxnSpPr/>
          <p:nvPr userDrawn="1"/>
        </p:nvCxnSpPr>
        <p:spPr>
          <a:xfrm>
            <a:off x="11658344" y="6547573"/>
            <a:ext cx="0" cy="276109"/>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F5578602-5100-583B-957A-DC06988FFDDD}"/>
              </a:ext>
            </a:extLst>
          </p:cNvPr>
          <p:cNvSpPr/>
          <p:nvPr userDrawn="1"/>
        </p:nvSpPr>
        <p:spPr>
          <a:xfrm>
            <a:off x="0" y="6514766"/>
            <a:ext cx="12191993" cy="341726"/>
          </a:xfrm>
          <a:prstGeom prst="rect">
            <a:avLst/>
          </a:prstGeom>
          <a:solidFill>
            <a:srgbClr val="078B4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sz="1463" noProof="0"/>
          </a:p>
        </p:txBody>
      </p:sp>
      <p:sp>
        <p:nvSpPr>
          <p:cNvPr id="5" name="TextBox 2">
            <a:extLst>
              <a:ext uri="{FF2B5EF4-FFF2-40B4-BE49-F238E27FC236}">
                <a16:creationId xmlns:a16="http://schemas.microsoft.com/office/drawing/2014/main" id="{EA84C126-B140-128B-BF9A-0E807554BC87}"/>
              </a:ext>
            </a:extLst>
          </p:cNvPr>
          <p:cNvSpPr txBox="1"/>
          <p:nvPr userDrawn="1"/>
        </p:nvSpPr>
        <p:spPr>
          <a:xfrm>
            <a:off x="340493" y="6525124"/>
            <a:ext cx="4031734" cy="341726"/>
          </a:xfrm>
          <a:prstGeom prst="rect">
            <a:avLst/>
          </a:prstGeom>
          <a:noFill/>
        </p:spPr>
        <p:txBody>
          <a:bodyPr wrap="none" anchor="ctr" anchorCtr="0">
            <a:noAutofit/>
          </a:bodyPr>
          <a:lstStyle/>
          <a:p>
            <a:pPr algn="ctr">
              <a:defRPr sz="2800">
                <a:solidFill>
                  <a:srgbClr val="078B4C"/>
                </a:solidFill>
                <a:latin typeface="Petrona"/>
              </a:defRPr>
            </a:pPr>
            <a:r>
              <a:rPr lang="fr-FR" sz="1400" b="0" noProof="0" dirty="0">
                <a:solidFill>
                  <a:schemeClr val="bg1"/>
                </a:solidFill>
              </a:rPr>
              <a:t>Votre partenaire prévention, formation et ergonomie</a:t>
            </a:r>
          </a:p>
        </p:txBody>
      </p:sp>
      <p:pic>
        <p:nvPicPr>
          <p:cNvPr id="13" name="Image 12">
            <a:extLst>
              <a:ext uri="{FF2B5EF4-FFF2-40B4-BE49-F238E27FC236}">
                <a16:creationId xmlns:a16="http://schemas.microsoft.com/office/drawing/2014/main" id="{87ECFC8F-14AE-E347-3123-60B53CEEE68A}"/>
              </a:ext>
            </a:extLst>
          </p:cNvPr>
          <p:cNvPicPr>
            <a:picLocks noChangeAspect="1"/>
          </p:cNvPicPr>
          <p:nvPr userDrawn="1"/>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514338" y="5820129"/>
            <a:ext cx="677662" cy="677662"/>
          </a:xfrm>
          <a:prstGeom prst="rect">
            <a:avLst/>
          </a:prstGeom>
        </p:spPr>
      </p:pic>
      <p:cxnSp>
        <p:nvCxnSpPr>
          <p:cNvPr id="14" name="Connecteur droit 13">
            <a:extLst>
              <a:ext uri="{FF2B5EF4-FFF2-40B4-BE49-F238E27FC236}">
                <a16:creationId xmlns:a16="http://schemas.microsoft.com/office/drawing/2014/main" id="{5D7F6E02-63A2-1545-B12F-C4CBF314949B}"/>
              </a:ext>
            </a:extLst>
          </p:cNvPr>
          <p:cNvCxnSpPr/>
          <p:nvPr userDrawn="1"/>
        </p:nvCxnSpPr>
        <p:spPr>
          <a:xfrm>
            <a:off x="11658344" y="6563408"/>
            <a:ext cx="0" cy="276109"/>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568948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Repères confiance">
    <p:spTree>
      <p:nvGrpSpPr>
        <p:cNvPr id="1" name=""/>
        <p:cNvGrpSpPr/>
        <p:nvPr/>
      </p:nvGrpSpPr>
      <p:grpSpPr>
        <a:xfrm>
          <a:off x="0" y="0"/>
          <a:ext cx="0" cy="0"/>
          <a:chOff x="0" y="0"/>
          <a:chExt cx="0" cy="0"/>
        </a:xfrm>
      </p:grpSpPr>
      <p:pic>
        <p:nvPicPr>
          <p:cNvPr id="15" name="Image 14">
            <a:extLst>
              <a:ext uri="{FF2B5EF4-FFF2-40B4-BE49-F238E27FC236}">
                <a16:creationId xmlns:a16="http://schemas.microsoft.com/office/drawing/2014/main" id="{BA92C10F-421F-2D56-696B-0C9115AD3067}"/>
              </a:ext>
            </a:extLst>
          </p:cNvPr>
          <p:cNvPicPr>
            <a:picLocks noChangeAspect="1"/>
          </p:cNvPicPr>
          <p:nvPr userDrawn="1"/>
        </p:nvPicPr>
        <p:blipFill>
          <a:blip r:embed="rId2">
            <a:clrChange>
              <a:clrFrom>
                <a:srgbClr val="FEFEFE"/>
              </a:clrFrom>
              <a:clrTo>
                <a:srgbClr val="FEFEFE">
                  <a:alpha val="0"/>
                </a:srgbClr>
              </a:clrTo>
            </a:clrChange>
          </a:blip>
          <a:srcRect l="35869" b="21812"/>
          <a:stretch>
            <a:fillRect/>
          </a:stretch>
        </p:blipFill>
        <p:spPr>
          <a:xfrm>
            <a:off x="8461663" y="0"/>
            <a:ext cx="3730330" cy="2880000"/>
          </a:xfrm>
          <a:prstGeom prst="rect">
            <a:avLst/>
          </a:prstGeom>
        </p:spPr>
      </p:pic>
      <p:sp>
        <p:nvSpPr>
          <p:cNvPr id="16" name="ZoneTexte 15">
            <a:extLst>
              <a:ext uri="{FF2B5EF4-FFF2-40B4-BE49-F238E27FC236}">
                <a16:creationId xmlns:a16="http://schemas.microsoft.com/office/drawing/2014/main" id="{53793204-1BF1-181B-75C5-26A480846339}"/>
              </a:ext>
            </a:extLst>
          </p:cNvPr>
          <p:cNvSpPr txBox="1"/>
          <p:nvPr userDrawn="1"/>
        </p:nvSpPr>
        <p:spPr>
          <a:xfrm>
            <a:off x="8521076" y="6531740"/>
            <a:ext cx="2524837" cy="307777"/>
          </a:xfrm>
          <a:prstGeom prst="rect">
            <a:avLst/>
          </a:prstGeom>
          <a:noFill/>
        </p:spPr>
        <p:txBody>
          <a:bodyPr wrap="square">
            <a:spAutoFit/>
          </a:bodyPr>
          <a:lstStyle/>
          <a:p>
            <a:pPr algn="ctr"/>
            <a:r>
              <a:rPr lang="fr-FR" sz="1400" dirty="0">
                <a:solidFill>
                  <a:schemeClr val="bg1"/>
                </a:solidFill>
                <a:latin typeface="Petrona" panose="02000503020000020003" pitchFamily="2" charset="0"/>
                <a:hlinkClick r:id="rId3">
                  <a:extLst>
                    <a:ext uri="{A12FA001-AC4F-418D-AE19-62706E023703}">
                      <ahyp:hlinkClr xmlns:ahyp="http://schemas.microsoft.com/office/drawing/2018/hyperlinkcolor" val="tx"/>
                    </a:ext>
                  </a:extLst>
                </a:hlinkClick>
              </a:rPr>
              <a:t>www.mre-conseil.com</a:t>
            </a:r>
            <a:r>
              <a:rPr lang="fr-FR" sz="1400" dirty="0">
                <a:solidFill>
                  <a:schemeClr val="bg1"/>
                </a:solidFill>
                <a:latin typeface="Petrona" panose="02000503020000020003" pitchFamily="2" charset="0"/>
              </a:rPr>
              <a:t>  </a:t>
            </a:r>
          </a:p>
        </p:txBody>
      </p:sp>
      <p:cxnSp>
        <p:nvCxnSpPr>
          <p:cNvPr id="18" name="Connecteur droit 17">
            <a:extLst>
              <a:ext uri="{FF2B5EF4-FFF2-40B4-BE49-F238E27FC236}">
                <a16:creationId xmlns:a16="http://schemas.microsoft.com/office/drawing/2014/main" id="{78A39F0B-2681-5170-FF99-205092B638A0}"/>
              </a:ext>
            </a:extLst>
          </p:cNvPr>
          <p:cNvCxnSpPr/>
          <p:nvPr userDrawn="1"/>
        </p:nvCxnSpPr>
        <p:spPr>
          <a:xfrm>
            <a:off x="11658344" y="6547573"/>
            <a:ext cx="0" cy="276109"/>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F5578602-5100-583B-957A-DC06988FFDDD}"/>
              </a:ext>
            </a:extLst>
          </p:cNvPr>
          <p:cNvSpPr/>
          <p:nvPr userDrawn="1"/>
        </p:nvSpPr>
        <p:spPr>
          <a:xfrm>
            <a:off x="0" y="6514766"/>
            <a:ext cx="12191993" cy="341726"/>
          </a:xfrm>
          <a:prstGeom prst="rect">
            <a:avLst/>
          </a:prstGeom>
          <a:solidFill>
            <a:srgbClr val="078B4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sz="1463" noProof="0"/>
          </a:p>
        </p:txBody>
      </p:sp>
      <p:sp>
        <p:nvSpPr>
          <p:cNvPr id="5" name="TextBox 2">
            <a:extLst>
              <a:ext uri="{FF2B5EF4-FFF2-40B4-BE49-F238E27FC236}">
                <a16:creationId xmlns:a16="http://schemas.microsoft.com/office/drawing/2014/main" id="{EA84C126-B140-128B-BF9A-0E807554BC87}"/>
              </a:ext>
            </a:extLst>
          </p:cNvPr>
          <p:cNvSpPr txBox="1"/>
          <p:nvPr userDrawn="1"/>
        </p:nvSpPr>
        <p:spPr>
          <a:xfrm>
            <a:off x="340493" y="6525124"/>
            <a:ext cx="4031734" cy="341726"/>
          </a:xfrm>
          <a:prstGeom prst="rect">
            <a:avLst/>
          </a:prstGeom>
          <a:noFill/>
        </p:spPr>
        <p:txBody>
          <a:bodyPr wrap="none" anchor="ctr" anchorCtr="0">
            <a:noAutofit/>
          </a:bodyPr>
          <a:lstStyle/>
          <a:p>
            <a:pPr algn="ctr">
              <a:defRPr sz="2800">
                <a:solidFill>
                  <a:srgbClr val="078B4C"/>
                </a:solidFill>
                <a:latin typeface="Petrona"/>
              </a:defRPr>
            </a:pPr>
            <a:r>
              <a:rPr lang="fr-FR" sz="1400" b="0" noProof="0" dirty="0">
                <a:solidFill>
                  <a:schemeClr val="bg1"/>
                </a:solidFill>
              </a:rPr>
              <a:t>Votre partenaire prévention, formation et ergonomie</a:t>
            </a:r>
          </a:p>
        </p:txBody>
      </p:sp>
      <p:cxnSp>
        <p:nvCxnSpPr>
          <p:cNvPr id="14" name="Connecteur droit 13">
            <a:extLst>
              <a:ext uri="{FF2B5EF4-FFF2-40B4-BE49-F238E27FC236}">
                <a16:creationId xmlns:a16="http://schemas.microsoft.com/office/drawing/2014/main" id="{5D7F6E02-63A2-1545-B12F-C4CBF314949B}"/>
              </a:ext>
            </a:extLst>
          </p:cNvPr>
          <p:cNvCxnSpPr/>
          <p:nvPr userDrawn="1"/>
        </p:nvCxnSpPr>
        <p:spPr>
          <a:xfrm>
            <a:off x="11658344" y="6563408"/>
            <a:ext cx="0" cy="276109"/>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600DB926-0DAA-1F6E-6240-DEF799C3EE28}"/>
              </a:ext>
            </a:extLst>
          </p:cNvPr>
          <p:cNvSpPr/>
          <p:nvPr userDrawn="1"/>
        </p:nvSpPr>
        <p:spPr>
          <a:xfrm>
            <a:off x="8310978" y="2299219"/>
            <a:ext cx="514905" cy="3171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40518563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Repères confiance">
    <p:spTree>
      <p:nvGrpSpPr>
        <p:cNvPr id="1" name=""/>
        <p:cNvGrpSpPr/>
        <p:nvPr/>
      </p:nvGrpSpPr>
      <p:grpSpPr>
        <a:xfrm>
          <a:off x="0" y="0"/>
          <a:ext cx="0" cy="0"/>
          <a:chOff x="0" y="0"/>
          <a:chExt cx="0" cy="0"/>
        </a:xfrm>
      </p:grpSpPr>
      <p:sp>
        <p:nvSpPr>
          <p:cNvPr id="16" name="ZoneTexte 15">
            <a:extLst>
              <a:ext uri="{FF2B5EF4-FFF2-40B4-BE49-F238E27FC236}">
                <a16:creationId xmlns:a16="http://schemas.microsoft.com/office/drawing/2014/main" id="{53793204-1BF1-181B-75C5-26A480846339}"/>
              </a:ext>
            </a:extLst>
          </p:cNvPr>
          <p:cNvSpPr txBox="1"/>
          <p:nvPr userDrawn="1"/>
        </p:nvSpPr>
        <p:spPr>
          <a:xfrm>
            <a:off x="8521076" y="6531740"/>
            <a:ext cx="2524837" cy="307777"/>
          </a:xfrm>
          <a:prstGeom prst="rect">
            <a:avLst/>
          </a:prstGeom>
          <a:noFill/>
        </p:spPr>
        <p:txBody>
          <a:bodyPr wrap="square">
            <a:spAutoFit/>
          </a:bodyPr>
          <a:lstStyle/>
          <a:p>
            <a:pPr algn="ctr"/>
            <a:r>
              <a:rPr lang="fr-FR" sz="1400" dirty="0">
                <a:solidFill>
                  <a:schemeClr val="bg1"/>
                </a:solidFill>
                <a:latin typeface="Petrona" panose="02000503020000020003" pitchFamily="2" charset="0"/>
                <a:hlinkClick r:id="rId2">
                  <a:extLst>
                    <a:ext uri="{A12FA001-AC4F-418D-AE19-62706E023703}">
                      <ahyp:hlinkClr xmlns:ahyp="http://schemas.microsoft.com/office/drawing/2018/hyperlinkcolor" val="tx"/>
                    </a:ext>
                  </a:extLst>
                </a:hlinkClick>
              </a:rPr>
              <a:t>www.mre-conseil.com</a:t>
            </a:r>
            <a:r>
              <a:rPr lang="fr-FR" sz="1400" dirty="0">
                <a:solidFill>
                  <a:schemeClr val="bg1"/>
                </a:solidFill>
                <a:latin typeface="Petrona" panose="02000503020000020003" pitchFamily="2" charset="0"/>
              </a:rPr>
              <a:t>  </a:t>
            </a:r>
          </a:p>
        </p:txBody>
      </p:sp>
      <p:cxnSp>
        <p:nvCxnSpPr>
          <p:cNvPr id="18" name="Connecteur droit 17">
            <a:extLst>
              <a:ext uri="{FF2B5EF4-FFF2-40B4-BE49-F238E27FC236}">
                <a16:creationId xmlns:a16="http://schemas.microsoft.com/office/drawing/2014/main" id="{78A39F0B-2681-5170-FF99-205092B638A0}"/>
              </a:ext>
            </a:extLst>
          </p:cNvPr>
          <p:cNvCxnSpPr/>
          <p:nvPr userDrawn="1"/>
        </p:nvCxnSpPr>
        <p:spPr>
          <a:xfrm>
            <a:off x="11658344" y="6547573"/>
            <a:ext cx="0" cy="276109"/>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F5578602-5100-583B-957A-DC06988FFDDD}"/>
              </a:ext>
            </a:extLst>
          </p:cNvPr>
          <p:cNvSpPr/>
          <p:nvPr userDrawn="1"/>
        </p:nvSpPr>
        <p:spPr>
          <a:xfrm>
            <a:off x="0" y="6514766"/>
            <a:ext cx="12191993" cy="341726"/>
          </a:xfrm>
          <a:prstGeom prst="rect">
            <a:avLst/>
          </a:prstGeom>
          <a:solidFill>
            <a:srgbClr val="078B4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sz="1463" noProof="0"/>
          </a:p>
        </p:txBody>
      </p:sp>
      <p:sp>
        <p:nvSpPr>
          <p:cNvPr id="5" name="TextBox 2">
            <a:extLst>
              <a:ext uri="{FF2B5EF4-FFF2-40B4-BE49-F238E27FC236}">
                <a16:creationId xmlns:a16="http://schemas.microsoft.com/office/drawing/2014/main" id="{EA84C126-B140-128B-BF9A-0E807554BC87}"/>
              </a:ext>
            </a:extLst>
          </p:cNvPr>
          <p:cNvSpPr txBox="1"/>
          <p:nvPr userDrawn="1"/>
        </p:nvSpPr>
        <p:spPr>
          <a:xfrm>
            <a:off x="340493" y="6525124"/>
            <a:ext cx="4031734" cy="341726"/>
          </a:xfrm>
          <a:prstGeom prst="rect">
            <a:avLst/>
          </a:prstGeom>
          <a:noFill/>
        </p:spPr>
        <p:txBody>
          <a:bodyPr wrap="none" anchor="ctr" anchorCtr="0">
            <a:noAutofit/>
          </a:bodyPr>
          <a:lstStyle/>
          <a:p>
            <a:pPr algn="ctr">
              <a:defRPr sz="2800">
                <a:solidFill>
                  <a:srgbClr val="078B4C"/>
                </a:solidFill>
                <a:latin typeface="Petrona"/>
              </a:defRPr>
            </a:pPr>
            <a:r>
              <a:rPr lang="fr-FR" sz="1400" b="0" noProof="0" dirty="0">
                <a:solidFill>
                  <a:schemeClr val="bg1"/>
                </a:solidFill>
              </a:rPr>
              <a:t>Votre partenaire prévention, formation et ergonomie</a:t>
            </a:r>
          </a:p>
        </p:txBody>
      </p:sp>
      <p:cxnSp>
        <p:nvCxnSpPr>
          <p:cNvPr id="14" name="Connecteur droit 13">
            <a:extLst>
              <a:ext uri="{FF2B5EF4-FFF2-40B4-BE49-F238E27FC236}">
                <a16:creationId xmlns:a16="http://schemas.microsoft.com/office/drawing/2014/main" id="{5D7F6E02-63A2-1545-B12F-C4CBF314949B}"/>
              </a:ext>
            </a:extLst>
          </p:cNvPr>
          <p:cNvCxnSpPr/>
          <p:nvPr userDrawn="1"/>
        </p:nvCxnSpPr>
        <p:spPr>
          <a:xfrm>
            <a:off x="11658344" y="6563408"/>
            <a:ext cx="0" cy="276109"/>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pic>
        <p:nvPicPr>
          <p:cNvPr id="31" name="Image 30">
            <a:extLst>
              <a:ext uri="{FF2B5EF4-FFF2-40B4-BE49-F238E27FC236}">
                <a16:creationId xmlns:a16="http://schemas.microsoft.com/office/drawing/2014/main" id="{97ED4FEC-E4E1-BDFF-D19D-4A859690050B}"/>
              </a:ext>
            </a:extLst>
          </p:cNvPr>
          <p:cNvPicPr>
            <a:picLocks noChangeAspect="1"/>
          </p:cNvPicPr>
          <p:nvPr userDrawn="1"/>
        </p:nvPicPr>
        <p:blipFill>
          <a:blip r:embed="rId3">
            <a:extLst>
              <a:ext uri="{28A0092B-C50C-407E-A947-70E740481C1C}">
                <a14:useLocalDpi xmlns:a14="http://schemas.microsoft.com/office/drawing/2010/main" val="0"/>
              </a:ext>
            </a:extLst>
          </a:blip>
          <a:srcRect l="72062" t="522" r="3306" b="61143"/>
          <a:stretch>
            <a:fillRect/>
          </a:stretch>
        </p:blipFill>
        <p:spPr>
          <a:xfrm>
            <a:off x="9206142" y="0"/>
            <a:ext cx="2994734" cy="2628983"/>
          </a:xfrm>
          <a:prstGeom prst="rect">
            <a:avLst/>
          </a:prstGeom>
        </p:spPr>
      </p:pic>
    </p:spTree>
    <p:extLst>
      <p:ext uri="{BB962C8B-B14F-4D97-AF65-F5344CB8AC3E}">
        <p14:creationId xmlns:p14="http://schemas.microsoft.com/office/powerpoint/2010/main" val="13886690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_Repères confiance">
    <p:spTree>
      <p:nvGrpSpPr>
        <p:cNvPr id="1" name=""/>
        <p:cNvGrpSpPr/>
        <p:nvPr/>
      </p:nvGrpSpPr>
      <p:grpSpPr>
        <a:xfrm>
          <a:off x="0" y="0"/>
          <a:ext cx="0" cy="0"/>
          <a:chOff x="0" y="0"/>
          <a:chExt cx="0" cy="0"/>
        </a:xfrm>
      </p:grpSpPr>
      <p:sp>
        <p:nvSpPr>
          <p:cNvPr id="16" name="ZoneTexte 15">
            <a:extLst>
              <a:ext uri="{FF2B5EF4-FFF2-40B4-BE49-F238E27FC236}">
                <a16:creationId xmlns:a16="http://schemas.microsoft.com/office/drawing/2014/main" id="{53793204-1BF1-181B-75C5-26A480846339}"/>
              </a:ext>
            </a:extLst>
          </p:cNvPr>
          <p:cNvSpPr txBox="1"/>
          <p:nvPr userDrawn="1"/>
        </p:nvSpPr>
        <p:spPr>
          <a:xfrm>
            <a:off x="8521076" y="6531740"/>
            <a:ext cx="2524837" cy="307777"/>
          </a:xfrm>
          <a:prstGeom prst="rect">
            <a:avLst/>
          </a:prstGeom>
          <a:noFill/>
        </p:spPr>
        <p:txBody>
          <a:bodyPr wrap="square">
            <a:spAutoFit/>
          </a:bodyPr>
          <a:lstStyle/>
          <a:p>
            <a:pPr algn="ctr"/>
            <a:r>
              <a:rPr lang="fr-FR" sz="1400" dirty="0">
                <a:solidFill>
                  <a:schemeClr val="bg1"/>
                </a:solidFill>
                <a:latin typeface="Petrona" panose="02000503020000020003" pitchFamily="2" charset="0"/>
                <a:hlinkClick r:id="rId2">
                  <a:extLst>
                    <a:ext uri="{A12FA001-AC4F-418D-AE19-62706E023703}">
                      <ahyp:hlinkClr xmlns:ahyp="http://schemas.microsoft.com/office/drawing/2018/hyperlinkcolor" val="tx"/>
                    </a:ext>
                  </a:extLst>
                </a:hlinkClick>
              </a:rPr>
              <a:t>www.mre-conseil.com</a:t>
            </a:r>
            <a:r>
              <a:rPr lang="fr-FR" sz="1400" dirty="0">
                <a:solidFill>
                  <a:schemeClr val="bg1"/>
                </a:solidFill>
                <a:latin typeface="Petrona" panose="02000503020000020003" pitchFamily="2" charset="0"/>
              </a:rPr>
              <a:t>  </a:t>
            </a:r>
          </a:p>
        </p:txBody>
      </p:sp>
      <p:cxnSp>
        <p:nvCxnSpPr>
          <p:cNvPr id="18" name="Connecteur droit 17">
            <a:extLst>
              <a:ext uri="{FF2B5EF4-FFF2-40B4-BE49-F238E27FC236}">
                <a16:creationId xmlns:a16="http://schemas.microsoft.com/office/drawing/2014/main" id="{78A39F0B-2681-5170-FF99-205092B638A0}"/>
              </a:ext>
            </a:extLst>
          </p:cNvPr>
          <p:cNvCxnSpPr/>
          <p:nvPr userDrawn="1"/>
        </p:nvCxnSpPr>
        <p:spPr>
          <a:xfrm>
            <a:off x="11658344" y="6547573"/>
            <a:ext cx="0" cy="276109"/>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F5578602-5100-583B-957A-DC06988FFDDD}"/>
              </a:ext>
            </a:extLst>
          </p:cNvPr>
          <p:cNvSpPr/>
          <p:nvPr userDrawn="1"/>
        </p:nvSpPr>
        <p:spPr>
          <a:xfrm>
            <a:off x="0" y="6514766"/>
            <a:ext cx="12191993" cy="341726"/>
          </a:xfrm>
          <a:prstGeom prst="rect">
            <a:avLst/>
          </a:prstGeom>
          <a:solidFill>
            <a:srgbClr val="078B4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sz="1463" noProof="0"/>
          </a:p>
        </p:txBody>
      </p:sp>
      <p:sp>
        <p:nvSpPr>
          <p:cNvPr id="5" name="TextBox 2">
            <a:extLst>
              <a:ext uri="{FF2B5EF4-FFF2-40B4-BE49-F238E27FC236}">
                <a16:creationId xmlns:a16="http://schemas.microsoft.com/office/drawing/2014/main" id="{EA84C126-B140-128B-BF9A-0E807554BC87}"/>
              </a:ext>
            </a:extLst>
          </p:cNvPr>
          <p:cNvSpPr txBox="1"/>
          <p:nvPr userDrawn="1"/>
        </p:nvSpPr>
        <p:spPr>
          <a:xfrm>
            <a:off x="340493" y="6525124"/>
            <a:ext cx="4031734" cy="341726"/>
          </a:xfrm>
          <a:prstGeom prst="rect">
            <a:avLst/>
          </a:prstGeom>
          <a:noFill/>
        </p:spPr>
        <p:txBody>
          <a:bodyPr wrap="none" anchor="ctr" anchorCtr="0">
            <a:noAutofit/>
          </a:bodyPr>
          <a:lstStyle/>
          <a:p>
            <a:pPr algn="ctr">
              <a:defRPr sz="2800">
                <a:solidFill>
                  <a:srgbClr val="078B4C"/>
                </a:solidFill>
                <a:latin typeface="Petrona"/>
              </a:defRPr>
            </a:pPr>
            <a:r>
              <a:rPr lang="fr-FR" sz="1400" b="0" noProof="0" dirty="0">
                <a:solidFill>
                  <a:schemeClr val="bg1"/>
                </a:solidFill>
              </a:rPr>
              <a:t>Votre partenaire prévention, formation et ergonomie</a:t>
            </a:r>
          </a:p>
        </p:txBody>
      </p:sp>
      <p:cxnSp>
        <p:nvCxnSpPr>
          <p:cNvPr id="14" name="Connecteur droit 13">
            <a:extLst>
              <a:ext uri="{FF2B5EF4-FFF2-40B4-BE49-F238E27FC236}">
                <a16:creationId xmlns:a16="http://schemas.microsoft.com/office/drawing/2014/main" id="{5D7F6E02-63A2-1545-B12F-C4CBF314949B}"/>
              </a:ext>
            </a:extLst>
          </p:cNvPr>
          <p:cNvCxnSpPr/>
          <p:nvPr userDrawn="1"/>
        </p:nvCxnSpPr>
        <p:spPr>
          <a:xfrm>
            <a:off x="11658344" y="6563408"/>
            <a:ext cx="0" cy="276109"/>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pic>
        <p:nvPicPr>
          <p:cNvPr id="25" name="Image 24">
            <a:extLst>
              <a:ext uri="{FF2B5EF4-FFF2-40B4-BE49-F238E27FC236}">
                <a16:creationId xmlns:a16="http://schemas.microsoft.com/office/drawing/2014/main" id="{9E751A53-C21F-519C-E527-0178639968FC}"/>
              </a:ext>
            </a:extLst>
          </p:cNvPr>
          <p:cNvPicPr>
            <a:picLocks noChangeAspect="1"/>
          </p:cNvPicPr>
          <p:nvPr userDrawn="1"/>
        </p:nvPicPr>
        <p:blipFill>
          <a:blip r:embed="rId3">
            <a:clrChange>
              <a:clrFrom>
                <a:srgbClr val="FDFDFE"/>
              </a:clrFrom>
              <a:clrTo>
                <a:srgbClr val="FDFDFE">
                  <a:alpha val="0"/>
                </a:srgbClr>
              </a:clrTo>
            </a:clrChange>
          </a:blip>
          <a:srcRect t="9002" r="22286"/>
          <a:stretch>
            <a:fillRect/>
          </a:stretch>
        </p:blipFill>
        <p:spPr>
          <a:xfrm>
            <a:off x="9756558" y="0"/>
            <a:ext cx="2435435" cy="2851734"/>
          </a:xfrm>
          <a:prstGeom prst="rect">
            <a:avLst/>
          </a:prstGeom>
        </p:spPr>
      </p:pic>
      <p:pic>
        <p:nvPicPr>
          <p:cNvPr id="27" name="Image 26">
            <a:extLst>
              <a:ext uri="{FF2B5EF4-FFF2-40B4-BE49-F238E27FC236}">
                <a16:creationId xmlns:a16="http://schemas.microsoft.com/office/drawing/2014/main" id="{E08600A4-0E12-16E1-F9E0-F24EA3987D0A}"/>
              </a:ext>
            </a:extLst>
          </p:cNvPr>
          <p:cNvPicPr>
            <a:picLocks noChangeAspect="1"/>
          </p:cNvPicPr>
          <p:nvPr userDrawn="1"/>
        </p:nvPicPr>
        <p:blipFill>
          <a:blip r:embed="rId4">
            <a:extLst>
              <a:ext uri="{28A0092B-C50C-407E-A947-70E740481C1C}">
                <a14:useLocalDpi xmlns:a14="http://schemas.microsoft.com/office/drawing/2010/main" val="0"/>
              </a:ext>
            </a:extLst>
          </a:blip>
          <a:srcRect t="5156" r="49024" b="8711"/>
          <a:stretch>
            <a:fillRect/>
          </a:stretch>
        </p:blipFill>
        <p:spPr>
          <a:xfrm rot="9084674">
            <a:off x="9515964" y="-436725"/>
            <a:ext cx="3451408" cy="3410617"/>
          </a:xfrm>
          <a:prstGeom prst="rect">
            <a:avLst/>
          </a:prstGeom>
        </p:spPr>
      </p:pic>
    </p:spTree>
    <p:extLst>
      <p:ext uri="{BB962C8B-B14F-4D97-AF65-F5344CB8AC3E}">
        <p14:creationId xmlns:p14="http://schemas.microsoft.com/office/powerpoint/2010/main" val="41261990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Références">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367F1125-6323-0BDE-A84D-6574B74E5286}"/>
              </a:ext>
            </a:extLst>
          </p:cNvPr>
          <p:cNvPicPr>
            <a:picLocks noChangeAspect="1"/>
          </p:cNvPicPr>
          <p:nvPr userDrawn="1"/>
        </p:nvPicPr>
        <p:blipFill>
          <a:blip r:embed="rId2"/>
          <a:srcRect l="1989" t="40269" r="70264" b="5155"/>
          <a:stretch>
            <a:fillRect/>
          </a:stretch>
        </p:blipFill>
        <p:spPr>
          <a:xfrm>
            <a:off x="0" y="2921172"/>
            <a:ext cx="3381208" cy="3742798"/>
          </a:xfrm>
          <a:prstGeom prst="rect">
            <a:avLst/>
          </a:prstGeom>
        </p:spPr>
      </p:pic>
      <p:sp>
        <p:nvSpPr>
          <p:cNvPr id="16" name="ZoneTexte 15">
            <a:extLst>
              <a:ext uri="{FF2B5EF4-FFF2-40B4-BE49-F238E27FC236}">
                <a16:creationId xmlns:a16="http://schemas.microsoft.com/office/drawing/2014/main" id="{53793204-1BF1-181B-75C5-26A480846339}"/>
              </a:ext>
            </a:extLst>
          </p:cNvPr>
          <p:cNvSpPr txBox="1"/>
          <p:nvPr userDrawn="1"/>
        </p:nvSpPr>
        <p:spPr>
          <a:xfrm>
            <a:off x="8521076" y="6531740"/>
            <a:ext cx="2524837" cy="307777"/>
          </a:xfrm>
          <a:prstGeom prst="rect">
            <a:avLst/>
          </a:prstGeom>
          <a:noFill/>
        </p:spPr>
        <p:txBody>
          <a:bodyPr wrap="square">
            <a:spAutoFit/>
          </a:bodyPr>
          <a:lstStyle/>
          <a:p>
            <a:pPr algn="ctr"/>
            <a:r>
              <a:rPr lang="fr-FR" sz="1400" dirty="0">
                <a:solidFill>
                  <a:schemeClr val="bg1"/>
                </a:solidFill>
                <a:latin typeface="Petrona" panose="02000503020000020003" pitchFamily="2" charset="0"/>
                <a:hlinkClick r:id="rId3">
                  <a:extLst>
                    <a:ext uri="{A12FA001-AC4F-418D-AE19-62706E023703}">
                      <ahyp:hlinkClr xmlns:ahyp="http://schemas.microsoft.com/office/drawing/2018/hyperlinkcolor" val="tx"/>
                    </a:ext>
                  </a:extLst>
                </a:hlinkClick>
              </a:rPr>
              <a:t>www.mre-conseil.com</a:t>
            </a:r>
            <a:r>
              <a:rPr lang="fr-FR" sz="1400" dirty="0">
                <a:solidFill>
                  <a:schemeClr val="bg1"/>
                </a:solidFill>
                <a:latin typeface="Petrona" panose="02000503020000020003" pitchFamily="2" charset="0"/>
              </a:rPr>
              <a:t>  </a:t>
            </a:r>
          </a:p>
        </p:txBody>
      </p:sp>
      <p:cxnSp>
        <p:nvCxnSpPr>
          <p:cNvPr id="18" name="Connecteur droit 17">
            <a:extLst>
              <a:ext uri="{FF2B5EF4-FFF2-40B4-BE49-F238E27FC236}">
                <a16:creationId xmlns:a16="http://schemas.microsoft.com/office/drawing/2014/main" id="{78A39F0B-2681-5170-FF99-205092B638A0}"/>
              </a:ext>
            </a:extLst>
          </p:cNvPr>
          <p:cNvCxnSpPr/>
          <p:nvPr userDrawn="1"/>
        </p:nvCxnSpPr>
        <p:spPr>
          <a:xfrm>
            <a:off x="11658344" y="6547573"/>
            <a:ext cx="0" cy="276109"/>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F5578602-5100-583B-957A-DC06988FFDDD}"/>
              </a:ext>
            </a:extLst>
          </p:cNvPr>
          <p:cNvSpPr/>
          <p:nvPr userDrawn="1"/>
        </p:nvSpPr>
        <p:spPr>
          <a:xfrm>
            <a:off x="0" y="6514766"/>
            <a:ext cx="12191993" cy="341726"/>
          </a:xfrm>
          <a:prstGeom prst="rect">
            <a:avLst/>
          </a:prstGeom>
          <a:solidFill>
            <a:srgbClr val="078B4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sz="1463" noProof="0"/>
          </a:p>
        </p:txBody>
      </p:sp>
      <p:sp>
        <p:nvSpPr>
          <p:cNvPr id="5" name="TextBox 2">
            <a:extLst>
              <a:ext uri="{FF2B5EF4-FFF2-40B4-BE49-F238E27FC236}">
                <a16:creationId xmlns:a16="http://schemas.microsoft.com/office/drawing/2014/main" id="{EA84C126-B140-128B-BF9A-0E807554BC87}"/>
              </a:ext>
            </a:extLst>
          </p:cNvPr>
          <p:cNvSpPr txBox="1"/>
          <p:nvPr userDrawn="1"/>
        </p:nvSpPr>
        <p:spPr>
          <a:xfrm>
            <a:off x="340493" y="6525124"/>
            <a:ext cx="4031734" cy="341726"/>
          </a:xfrm>
          <a:prstGeom prst="rect">
            <a:avLst/>
          </a:prstGeom>
          <a:noFill/>
        </p:spPr>
        <p:txBody>
          <a:bodyPr wrap="none" anchor="ctr" anchorCtr="0">
            <a:noAutofit/>
          </a:bodyPr>
          <a:lstStyle/>
          <a:p>
            <a:pPr algn="ctr">
              <a:defRPr sz="2800">
                <a:solidFill>
                  <a:srgbClr val="078B4C"/>
                </a:solidFill>
                <a:latin typeface="Petrona"/>
              </a:defRPr>
            </a:pPr>
            <a:r>
              <a:rPr lang="fr-FR" sz="1400" b="0" noProof="0" dirty="0">
                <a:solidFill>
                  <a:schemeClr val="bg1"/>
                </a:solidFill>
              </a:rPr>
              <a:t>Votre partenaire prévention, formation et ergonomie</a:t>
            </a:r>
          </a:p>
        </p:txBody>
      </p:sp>
      <p:pic>
        <p:nvPicPr>
          <p:cNvPr id="8" name="Image 7">
            <a:extLst>
              <a:ext uri="{FF2B5EF4-FFF2-40B4-BE49-F238E27FC236}">
                <a16:creationId xmlns:a16="http://schemas.microsoft.com/office/drawing/2014/main" id="{73ABF9C2-31B4-2EE7-305D-2EA906F9A28C}"/>
              </a:ext>
            </a:extLst>
          </p:cNvPr>
          <p:cNvPicPr>
            <a:picLocks noChangeAspect="1"/>
          </p:cNvPicPr>
          <p:nvPr userDrawn="1"/>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0" y="5617358"/>
            <a:ext cx="887050" cy="887050"/>
          </a:xfrm>
          <a:prstGeom prst="rect">
            <a:avLst/>
          </a:prstGeom>
        </p:spPr>
      </p:pic>
      <p:cxnSp>
        <p:nvCxnSpPr>
          <p:cNvPr id="10" name="Connecteur droit 9">
            <a:extLst>
              <a:ext uri="{FF2B5EF4-FFF2-40B4-BE49-F238E27FC236}">
                <a16:creationId xmlns:a16="http://schemas.microsoft.com/office/drawing/2014/main" id="{7E305B6B-F8C3-EA05-8733-7EBC3AC13067}"/>
              </a:ext>
            </a:extLst>
          </p:cNvPr>
          <p:cNvCxnSpPr/>
          <p:nvPr userDrawn="1"/>
        </p:nvCxnSpPr>
        <p:spPr>
          <a:xfrm>
            <a:off x="11658344" y="6563408"/>
            <a:ext cx="0" cy="276109"/>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631785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ourquoi choisir MRE">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E351D8EE-D8BD-1060-C1B3-88BB13B7F5E4}"/>
              </a:ext>
            </a:extLst>
          </p:cNvPr>
          <p:cNvPicPr>
            <a:picLocks noChangeAspect="1"/>
          </p:cNvPicPr>
          <p:nvPr userDrawn="1"/>
        </p:nvPicPr>
        <p:blipFill>
          <a:blip r:embed="rId2"/>
          <a:srcRect l="365" t="41158" r="70078" b="5156"/>
          <a:stretch>
            <a:fillRect/>
          </a:stretch>
        </p:blipFill>
        <p:spPr>
          <a:xfrm>
            <a:off x="0" y="2860276"/>
            <a:ext cx="3601618" cy="3681822"/>
          </a:xfrm>
          <a:prstGeom prst="rect">
            <a:avLst/>
          </a:prstGeom>
        </p:spPr>
      </p:pic>
      <p:sp>
        <p:nvSpPr>
          <p:cNvPr id="16" name="ZoneTexte 15">
            <a:extLst>
              <a:ext uri="{FF2B5EF4-FFF2-40B4-BE49-F238E27FC236}">
                <a16:creationId xmlns:a16="http://schemas.microsoft.com/office/drawing/2014/main" id="{53793204-1BF1-181B-75C5-26A480846339}"/>
              </a:ext>
            </a:extLst>
          </p:cNvPr>
          <p:cNvSpPr txBox="1"/>
          <p:nvPr userDrawn="1"/>
        </p:nvSpPr>
        <p:spPr>
          <a:xfrm>
            <a:off x="8521076" y="6531740"/>
            <a:ext cx="2524837" cy="307777"/>
          </a:xfrm>
          <a:prstGeom prst="rect">
            <a:avLst/>
          </a:prstGeom>
          <a:noFill/>
        </p:spPr>
        <p:txBody>
          <a:bodyPr wrap="square">
            <a:spAutoFit/>
          </a:bodyPr>
          <a:lstStyle/>
          <a:p>
            <a:pPr algn="ctr"/>
            <a:r>
              <a:rPr lang="fr-FR" sz="1400" dirty="0">
                <a:solidFill>
                  <a:schemeClr val="bg1"/>
                </a:solidFill>
                <a:latin typeface="Petrona" panose="02000503020000020003" pitchFamily="2" charset="0"/>
                <a:hlinkClick r:id="rId3">
                  <a:extLst>
                    <a:ext uri="{A12FA001-AC4F-418D-AE19-62706E023703}">
                      <ahyp:hlinkClr xmlns:ahyp="http://schemas.microsoft.com/office/drawing/2018/hyperlinkcolor" val="tx"/>
                    </a:ext>
                  </a:extLst>
                </a:hlinkClick>
              </a:rPr>
              <a:t>www.mre-conseil.com</a:t>
            </a:r>
            <a:r>
              <a:rPr lang="fr-FR" sz="1400" dirty="0">
                <a:solidFill>
                  <a:schemeClr val="bg1"/>
                </a:solidFill>
                <a:latin typeface="Petrona" panose="02000503020000020003" pitchFamily="2" charset="0"/>
              </a:rPr>
              <a:t>  </a:t>
            </a:r>
          </a:p>
        </p:txBody>
      </p:sp>
      <p:cxnSp>
        <p:nvCxnSpPr>
          <p:cNvPr id="18" name="Connecteur droit 17">
            <a:extLst>
              <a:ext uri="{FF2B5EF4-FFF2-40B4-BE49-F238E27FC236}">
                <a16:creationId xmlns:a16="http://schemas.microsoft.com/office/drawing/2014/main" id="{78A39F0B-2681-5170-FF99-205092B638A0}"/>
              </a:ext>
            </a:extLst>
          </p:cNvPr>
          <p:cNvCxnSpPr/>
          <p:nvPr userDrawn="1"/>
        </p:nvCxnSpPr>
        <p:spPr>
          <a:xfrm>
            <a:off x="11658344" y="6547573"/>
            <a:ext cx="0" cy="276109"/>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F5578602-5100-583B-957A-DC06988FFDDD}"/>
              </a:ext>
            </a:extLst>
          </p:cNvPr>
          <p:cNvSpPr/>
          <p:nvPr userDrawn="1"/>
        </p:nvSpPr>
        <p:spPr>
          <a:xfrm>
            <a:off x="0" y="6514766"/>
            <a:ext cx="12191993" cy="341726"/>
          </a:xfrm>
          <a:prstGeom prst="rect">
            <a:avLst/>
          </a:prstGeom>
          <a:solidFill>
            <a:srgbClr val="078B4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sz="1463" noProof="0"/>
          </a:p>
        </p:txBody>
      </p:sp>
      <p:sp>
        <p:nvSpPr>
          <p:cNvPr id="5" name="TextBox 2">
            <a:extLst>
              <a:ext uri="{FF2B5EF4-FFF2-40B4-BE49-F238E27FC236}">
                <a16:creationId xmlns:a16="http://schemas.microsoft.com/office/drawing/2014/main" id="{EA84C126-B140-128B-BF9A-0E807554BC87}"/>
              </a:ext>
            </a:extLst>
          </p:cNvPr>
          <p:cNvSpPr txBox="1"/>
          <p:nvPr userDrawn="1"/>
        </p:nvSpPr>
        <p:spPr>
          <a:xfrm>
            <a:off x="340493" y="6525124"/>
            <a:ext cx="4031734" cy="341726"/>
          </a:xfrm>
          <a:prstGeom prst="rect">
            <a:avLst/>
          </a:prstGeom>
          <a:noFill/>
        </p:spPr>
        <p:txBody>
          <a:bodyPr wrap="none" anchor="ctr" anchorCtr="0">
            <a:noAutofit/>
          </a:bodyPr>
          <a:lstStyle/>
          <a:p>
            <a:pPr algn="ctr">
              <a:defRPr sz="2800">
                <a:solidFill>
                  <a:srgbClr val="078B4C"/>
                </a:solidFill>
                <a:latin typeface="Petrona"/>
              </a:defRPr>
            </a:pPr>
            <a:r>
              <a:rPr lang="fr-FR" sz="1400" b="0" noProof="0" dirty="0">
                <a:solidFill>
                  <a:schemeClr val="bg1"/>
                </a:solidFill>
              </a:rPr>
              <a:t>Votre partenaire prévention, formation et ergonomie</a:t>
            </a:r>
          </a:p>
        </p:txBody>
      </p:sp>
      <p:cxnSp>
        <p:nvCxnSpPr>
          <p:cNvPr id="10" name="Connecteur droit 9">
            <a:extLst>
              <a:ext uri="{FF2B5EF4-FFF2-40B4-BE49-F238E27FC236}">
                <a16:creationId xmlns:a16="http://schemas.microsoft.com/office/drawing/2014/main" id="{EE127655-0F4D-8033-244D-B2C04927A44B}"/>
              </a:ext>
            </a:extLst>
          </p:cNvPr>
          <p:cNvCxnSpPr/>
          <p:nvPr userDrawn="1"/>
        </p:nvCxnSpPr>
        <p:spPr>
          <a:xfrm>
            <a:off x="11658344" y="6563408"/>
            <a:ext cx="0" cy="276109"/>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074603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
    <p:spTree>
      <p:nvGrpSpPr>
        <p:cNvPr id="1" name=""/>
        <p:cNvGrpSpPr/>
        <p:nvPr/>
      </p:nvGrpSpPr>
      <p:grpSpPr>
        <a:xfrm>
          <a:off x="0" y="0"/>
          <a:ext cx="0" cy="0"/>
          <a:chOff x="0" y="0"/>
          <a:chExt cx="0" cy="0"/>
        </a:xfrm>
      </p:grpSpPr>
    </p:spTree>
    <p:extLst>
      <p:ext uri="{BB962C8B-B14F-4D97-AF65-F5344CB8AC3E}">
        <p14:creationId xmlns:p14="http://schemas.microsoft.com/office/powerpoint/2010/main" val="18948094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es 4 parcours">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CCE91E82-C822-0308-EBA6-84B91E18F1BC}"/>
              </a:ext>
            </a:extLst>
          </p:cNvPr>
          <p:cNvPicPr>
            <a:picLocks noChangeAspect="1"/>
          </p:cNvPicPr>
          <p:nvPr userDrawn="1"/>
        </p:nvPicPr>
        <p:blipFill>
          <a:blip r:embed="rId2"/>
          <a:srcRect t="41791" r="72338"/>
          <a:stretch>
            <a:fillRect/>
          </a:stretch>
        </p:blipFill>
        <p:spPr>
          <a:xfrm>
            <a:off x="1" y="2523868"/>
            <a:ext cx="3093004" cy="3991970"/>
          </a:xfrm>
          <a:prstGeom prst="rect">
            <a:avLst/>
          </a:prstGeom>
        </p:spPr>
      </p:pic>
      <p:sp>
        <p:nvSpPr>
          <p:cNvPr id="16" name="ZoneTexte 15">
            <a:extLst>
              <a:ext uri="{FF2B5EF4-FFF2-40B4-BE49-F238E27FC236}">
                <a16:creationId xmlns:a16="http://schemas.microsoft.com/office/drawing/2014/main" id="{53793204-1BF1-181B-75C5-26A480846339}"/>
              </a:ext>
            </a:extLst>
          </p:cNvPr>
          <p:cNvSpPr txBox="1"/>
          <p:nvPr userDrawn="1"/>
        </p:nvSpPr>
        <p:spPr>
          <a:xfrm>
            <a:off x="8521076" y="6531740"/>
            <a:ext cx="2524837" cy="307777"/>
          </a:xfrm>
          <a:prstGeom prst="rect">
            <a:avLst/>
          </a:prstGeom>
          <a:noFill/>
        </p:spPr>
        <p:txBody>
          <a:bodyPr wrap="square">
            <a:spAutoFit/>
          </a:bodyPr>
          <a:lstStyle/>
          <a:p>
            <a:pPr algn="ctr"/>
            <a:r>
              <a:rPr lang="fr-FR" sz="1400" dirty="0">
                <a:solidFill>
                  <a:schemeClr val="bg1"/>
                </a:solidFill>
                <a:latin typeface="Petrona" panose="02000503020000020003" pitchFamily="2" charset="0"/>
                <a:hlinkClick r:id="rId3">
                  <a:extLst>
                    <a:ext uri="{A12FA001-AC4F-418D-AE19-62706E023703}">
                      <ahyp:hlinkClr xmlns:ahyp="http://schemas.microsoft.com/office/drawing/2018/hyperlinkcolor" val="tx"/>
                    </a:ext>
                  </a:extLst>
                </a:hlinkClick>
              </a:rPr>
              <a:t>www.mre-conseil.com</a:t>
            </a:r>
            <a:r>
              <a:rPr lang="fr-FR" sz="1400" dirty="0">
                <a:solidFill>
                  <a:schemeClr val="bg1"/>
                </a:solidFill>
                <a:latin typeface="Petrona" panose="02000503020000020003" pitchFamily="2" charset="0"/>
              </a:rPr>
              <a:t>  </a:t>
            </a:r>
          </a:p>
        </p:txBody>
      </p:sp>
      <p:cxnSp>
        <p:nvCxnSpPr>
          <p:cNvPr id="18" name="Connecteur droit 17">
            <a:extLst>
              <a:ext uri="{FF2B5EF4-FFF2-40B4-BE49-F238E27FC236}">
                <a16:creationId xmlns:a16="http://schemas.microsoft.com/office/drawing/2014/main" id="{78A39F0B-2681-5170-FF99-205092B638A0}"/>
              </a:ext>
            </a:extLst>
          </p:cNvPr>
          <p:cNvCxnSpPr/>
          <p:nvPr userDrawn="1"/>
        </p:nvCxnSpPr>
        <p:spPr>
          <a:xfrm>
            <a:off x="11658344" y="6547573"/>
            <a:ext cx="0" cy="276109"/>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F5578602-5100-583B-957A-DC06988FFDDD}"/>
              </a:ext>
            </a:extLst>
          </p:cNvPr>
          <p:cNvSpPr/>
          <p:nvPr userDrawn="1"/>
        </p:nvSpPr>
        <p:spPr>
          <a:xfrm>
            <a:off x="0" y="6514766"/>
            <a:ext cx="12191993" cy="341726"/>
          </a:xfrm>
          <a:prstGeom prst="rect">
            <a:avLst/>
          </a:prstGeom>
          <a:solidFill>
            <a:srgbClr val="078B4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sz="1463" noProof="0"/>
          </a:p>
        </p:txBody>
      </p:sp>
      <p:sp>
        <p:nvSpPr>
          <p:cNvPr id="5" name="TextBox 2">
            <a:extLst>
              <a:ext uri="{FF2B5EF4-FFF2-40B4-BE49-F238E27FC236}">
                <a16:creationId xmlns:a16="http://schemas.microsoft.com/office/drawing/2014/main" id="{EA84C126-B140-128B-BF9A-0E807554BC87}"/>
              </a:ext>
            </a:extLst>
          </p:cNvPr>
          <p:cNvSpPr txBox="1"/>
          <p:nvPr userDrawn="1"/>
        </p:nvSpPr>
        <p:spPr>
          <a:xfrm>
            <a:off x="340493" y="6525124"/>
            <a:ext cx="4031734" cy="341726"/>
          </a:xfrm>
          <a:prstGeom prst="rect">
            <a:avLst/>
          </a:prstGeom>
          <a:noFill/>
        </p:spPr>
        <p:txBody>
          <a:bodyPr wrap="none" anchor="ctr" anchorCtr="0">
            <a:noAutofit/>
          </a:bodyPr>
          <a:lstStyle/>
          <a:p>
            <a:pPr algn="ctr">
              <a:defRPr sz="2800">
                <a:solidFill>
                  <a:srgbClr val="078B4C"/>
                </a:solidFill>
                <a:latin typeface="Petrona"/>
              </a:defRPr>
            </a:pPr>
            <a:r>
              <a:rPr lang="fr-FR" sz="1400" b="0" noProof="0" dirty="0">
                <a:solidFill>
                  <a:schemeClr val="bg1"/>
                </a:solidFill>
              </a:rPr>
              <a:t>Votre partenaire prévention, formation et ergonomie</a:t>
            </a:r>
          </a:p>
        </p:txBody>
      </p:sp>
      <p:pic>
        <p:nvPicPr>
          <p:cNvPr id="4" name="Image 3">
            <a:extLst>
              <a:ext uri="{FF2B5EF4-FFF2-40B4-BE49-F238E27FC236}">
                <a16:creationId xmlns:a16="http://schemas.microsoft.com/office/drawing/2014/main" id="{B599DB24-B4B7-6E82-D0AB-9CE8AF10F1A6}"/>
              </a:ext>
            </a:extLst>
          </p:cNvPr>
          <p:cNvPicPr>
            <a:picLocks noChangeAspect="1"/>
          </p:cNvPicPr>
          <p:nvPr userDrawn="1"/>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0" y="5617358"/>
            <a:ext cx="887050" cy="887050"/>
          </a:xfrm>
          <a:prstGeom prst="rect">
            <a:avLst/>
          </a:prstGeom>
        </p:spPr>
      </p:pic>
      <p:cxnSp>
        <p:nvCxnSpPr>
          <p:cNvPr id="3" name="Connecteur droit 2">
            <a:extLst>
              <a:ext uri="{FF2B5EF4-FFF2-40B4-BE49-F238E27FC236}">
                <a16:creationId xmlns:a16="http://schemas.microsoft.com/office/drawing/2014/main" id="{8CC8DE39-CC50-E773-9CF3-A85F0C4DFD3C}"/>
              </a:ext>
            </a:extLst>
          </p:cNvPr>
          <p:cNvCxnSpPr/>
          <p:nvPr userDrawn="1"/>
        </p:nvCxnSpPr>
        <p:spPr>
          <a:xfrm>
            <a:off x="11658344" y="6563408"/>
            <a:ext cx="0" cy="276109"/>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437050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Qui anime la formation">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23B16397-FF48-5784-2693-2F1F3AAC4DE5}"/>
              </a:ext>
            </a:extLst>
          </p:cNvPr>
          <p:cNvPicPr>
            <a:picLocks noChangeAspect="1"/>
          </p:cNvPicPr>
          <p:nvPr userDrawn="1"/>
        </p:nvPicPr>
        <p:blipFill>
          <a:blip r:embed="rId2">
            <a:clrChange>
              <a:clrFrom>
                <a:srgbClr val="FFFEFF"/>
              </a:clrFrom>
              <a:clrTo>
                <a:srgbClr val="FFFEFF">
                  <a:alpha val="0"/>
                </a:srgbClr>
              </a:clrTo>
            </a:clrChange>
            <a:extLst>
              <a:ext uri="{28A0092B-C50C-407E-A947-70E740481C1C}">
                <a14:useLocalDpi xmlns:a14="http://schemas.microsoft.com/office/drawing/2010/main" val="0"/>
              </a:ext>
            </a:extLst>
          </a:blip>
          <a:srcRect l="13295" t="5092" r="49185" b="9296"/>
          <a:stretch>
            <a:fillRect/>
          </a:stretch>
        </p:blipFill>
        <p:spPr>
          <a:xfrm rot="19996401">
            <a:off x="94796" y="3492700"/>
            <a:ext cx="2418358" cy="3428009"/>
          </a:xfrm>
          <a:prstGeom prst="rect">
            <a:avLst/>
          </a:prstGeom>
        </p:spPr>
      </p:pic>
      <p:sp>
        <p:nvSpPr>
          <p:cNvPr id="16" name="ZoneTexte 15">
            <a:extLst>
              <a:ext uri="{FF2B5EF4-FFF2-40B4-BE49-F238E27FC236}">
                <a16:creationId xmlns:a16="http://schemas.microsoft.com/office/drawing/2014/main" id="{53793204-1BF1-181B-75C5-26A480846339}"/>
              </a:ext>
            </a:extLst>
          </p:cNvPr>
          <p:cNvSpPr txBox="1"/>
          <p:nvPr userDrawn="1"/>
        </p:nvSpPr>
        <p:spPr>
          <a:xfrm>
            <a:off x="8521076" y="6531740"/>
            <a:ext cx="2524837" cy="307777"/>
          </a:xfrm>
          <a:prstGeom prst="rect">
            <a:avLst/>
          </a:prstGeom>
          <a:noFill/>
        </p:spPr>
        <p:txBody>
          <a:bodyPr wrap="square">
            <a:spAutoFit/>
          </a:bodyPr>
          <a:lstStyle/>
          <a:p>
            <a:pPr algn="ctr"/>
            <a:r>
              <a:rPr lang="fr-FR" sz="1400" dirty="0">
                <a:solidFill>
                  <a:schemeClr val="bg1"/>
                </a:solidFill>
                <a:latin typeface="Petrona" panose="02000503020000020003" pitchFamily="2" charset="0"/>
                <a:hlinkClick r:id="rId3">
                  <a:extLst>
                    <a:ext uri="{A12FA001-AC4F-418D-AE19-62706E023703}">
                      <ahyp:hlinkClr xmlns:ahyp="http://schemas.microsoft.com/office/drawing/2018/hyperlinkcolor" val="tx"/>
                    </a:ext>
                  </a:extLst>
                </a:hlinkClick>
              </a:rPr>
              <a:t>www.mre-conseil.com</a:t>
            </a:r>
            <a:r>
              <a:rPr lang="fr-FR" sz="1400" dirty="0">
                <a:solidFill>
                  <a:schemeClr val="bg1"/>
                </a:solidFill>
                <a:latin typeface="Petrona" panose="02000503020000020003" pitchFamily="2" charset="0"/>
              </a:rPr>
              <a:t>  </a:t>
            </a:r>
          </a:p>
        </p:txBody>
      </p:sp>
      <p:cxnSp>
        <p:nvCxnSpPr>
          <p:cNvPr id="18" name="Connecteur droit 17">
            <a:extLst>
              <a:ext uri="{FF2B5EF4-FFF2-40B4-BE49-F238E27FC236}">
                <a16:creationId xmlns:a16="http://schemas.microsoft.com/office/drawing/2014/main" id="{78A39F0B-2681-5170-FF99-205092B638A0}"/>
              </a:ext>
            </a:extLst>
          </p:cNvPr>
          <p:cNvCxnSpPr/>
          <p:nvPr userDrawn="1"/>
        </p:nvCxnSpPr>
        <p:spPr>
          <a:xfrm>
            <a:off x="11658344" y="6547573"/>
            <a:ext cx="0" cy="276109"/>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F5578602-5100-583B-957A-DC06988FFDDD}"/>
              </a:ext>
            </a:extLst>
          </p:cNvPr>
          <p:cNvSpPr/>
          <p:nvPr userDrawn="1"/>
        </p:nvSpPr>
        <p:spPr>
          <a:xfrm>
            <a:off x="0" y="6514766"/>
            <a:ext cx="12191993" cy="341726"/>
          </a:xfrm>
          <a:prstGeom prst="rect">
            <a:avLst/>
          </a:prstGeom>
          <a:solidFill>
            <a:srgbClr val="078B4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sz="1463" noProof="0"/>
          </a:p>
        </p:txBody>
      </p:sp>
      <p:sp>
        <p:nvSpPr>
          <p:cNvPr id="5" name="TextBox 2">
            <a:extLst>
              <a:ext uri="{FF2B5EF4-FFF2-40B4-BE49-F238E27FC236}">
                <a16:creationId xmlns:a16="http://schemas.microsoft.com/office/drawing/2014/main" id="{EA84C126-B140-128B-BF9A-0E807554BC87}"/>
              </a:ext>
            </a:extLst>
          </p:cNvPr>
          <p:cNvSpPr txBox="1"/>
          <p:nvPr userDrawn="1"/>
        </p:nvSpPr>
        <p:spPr>
          <a:xfrm>
            <a:off x="340493" y="6525124"/>
            <a:ext cx="4031734" cy="341726"/>
          </a:xfrm>
          <a:prstGeom prst="rect">
            <a:avLst/>
          </a:prstGeom>
          <a:noFill/>
        </p:spPr>
        <p:txBody>
          <a:bodyPr wrap="none" anchor="ctr" anchorCtr="0">
            <a:noAutofit/>
          </a:bodyPr>
          <a:lstStyle/>
          <a:p>
            <a:pPr algn="ctr">
              <a:defRPr sz="2800">
                <a:solidFill>
                  <a:srgbClr val="078B4C"/>
                </a:solidFill>
                <a:latin typeface="Petrona"/>
              </a:defRPr>
            </a:pPr>
            <a:r>
              <a:rPr lang="fr-FR" sz="1400" b="0" noProof="0" dirty="0">
                <a:solidFill>
                  <a:schemeClr val="bg1"/>
                </a:solidFill>
              </a:rPr>
              <a:t>Votre partenaire prévention, formation et ergonomie</a:t>
            </a:r>
          </a:p>
        </p:txBody>
      </p:sp>
      <p:cxnSp>
        <p:nvCxnSpPr>
          <p:cNvPr id="3" name="Connecteur droit 2">
            <a:extLst>
              <a:ext uri="{FF2B5EF4-FFF2-40B4-BE49-F238E27FC236}">
                <a16:creationId xmlns:a16="http://schemas.microsoft.com/office/drawing/2014/main" id="{8CC8DE39-CC50-E773-9CF3-A85F0C4DFD3C}"/>
              </a:ext>
            </a:extLst>
          </p:cNvPr>
          <p:cNvCxnSpPr/>
          <p:nvPr userDrawn="1"/>
        </p:nvCxnSpPr>
        <p:spPr>
          <a:xfrm>
            <a:off x="11658344" y="6563408"/>
            <a:ext cx="0" cy="276109"/>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pic>
        <p:nvPicPr>
          <p:cNvPr id="40" name="Image 39">
            <a:extLst>
              <a:ext uri="{FF2B5EF4-FFF2-40B4-BE49-F238E27FC236}">
                <a16:creationId xmlns:a16="http://schemas.microsoft.com/office/drawing/2014/main" id="{C13B9609-21B5-8BE6-0320-7B0E757DA29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3944203"/>
            <a:ext cx="1928966" cy="2576979"/>
          </a:xfrm>
          <a:prstGeom prst="rect">
            <a:avLst/>
          </a:prstGeom>
        </p:spPr>
      </p:pic>
    </p:spTree>
    <p:extLst>
      <p:ext uri="{BB962C8B-B14F-4D97-AF65-F5344CB8AC3E}">
        <p14:creationId xmlns:p14="http://schemas.microsoft.com/office/powerpoint/2010/main" val="4198321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5A65C335-CEDC-1246-0ADD-6E46CCD0B76B}"/>
              </a:ext>
            </a:extLst>
          </p:cNvPr>
          <p:cNvPicPr>
            <a:picLocks noChangeAspect="1"/>
          </p:cNvPicPr>
          <p:nvPr userDrawn="1"/>
        </p:nvPicPr>
        <p:blipFill>
          <a:blip r:embed="rId2"/>
          <a:srcRect l="629" t="1294" r="64146" b="15469"/>
          <a:stretch>
            <a:fillRect/>
          </a:stretch>
        </p:blipFill>
        <p:spPr>
          <a:xfrm>
            <a:off x="-1" y="2980251"/>
            <a:ext cx="2672180" cy="3553716"/>
          </a:xfrm>
          <a:prstGeom prst="rect">
            <a:avLst/>
          </a:prstGeom>
        </p:spPr>
      </p:pic>
      <p:sp>
        <p:nvSpPr>
          <p:cNvPr id="2" name="Rectangle 1">
            <a:extLst>
              <a:ext uri="{FF2B5EF4-FFF2-40B4-BE49-F238E27FC236}">
                <a16:creationId xmlns:a16="http://schemas.microsoft.com/office/drawing/2014/main" id="{45B1AB1D-94E4-95E6-138E-392224499F1B}"/>
              </a:ext>
            </a:extLst>
          </p:cNvPr>
          <p:cNvSpPr/>
          <p:nvPr userDrawn="1"/>
        </p:nvSpPr>
        <p:spPr>
          <a:xfrm>
            <a:off x="0" y="6514766"/>
            <a:ext cx="12191993" cy="341726"/>
          </a:xfrm>
          <a:prstGeom prst="rect">
            <a:avLst/>
          </a:prstGeom>
          <a:solidFill>
            <a:srgbClr val="078B4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sz="1463" noProof="0"/>
          </a:p>
        </p:txBody>
      </p:sp>
      <p:cxnSp>
        <p:nvCxnSpPr>
          <p:cNvPr id="3" name="Connecteur droit 2">
            <a:extLst>
              <a:ext uri="{FF2B5EF4-FFF2-40B4-BE49-F238E27FC236}">
                <a16:creationId xmlns:a16="http://schemas.microsoft.com/office/drawing/2014/main" id="{B1F09717-ABD5-5541-2330-FC8FA6E269A2}"/>
              </a:ext>
            </a:extLst>
          </p:cNvPr>
          <p:cNvCxnSpPr/>
          <p:nvPr userDrawn="1"/>
        </p:nvCxnSpPr>
        <p:spPr>
          <a:xfrm>
            <a:off x="11810744" y="6557931"/>
            <a:ext cx="0" cy="276109"/>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extBox 2">
            <a:extLst>
              <a:ext uri="{FF2B5EF4-FFF2-40B4-BE49-F238E27FC236}">
                <a16:creationId xmlns:a16="http://schemas.microsoft.com/office/drawing/2014/main" id="{BC51725D-1DFD-BC73-B34E-1755BE70BA72}"/>
              </a:ext>
            </a:extLst>
          </p:cNvPr>
          <p:cNvSpPr txBox="1"/>
          <p:nvPr userDrawn="1"/>
        </p:nvSpPr>
        <p:spPr>
          <a:xfrm>
            <a:off x="340493" y="6525124"/>
            <a:ext cx="4031734" cy="341726"/>
          </a:xfrm>
          <a:prstGeom prst="rect">
            <a:avLst/>
          </a:prstGeom>
          <a:noFill/>
        </p:spPr>
        <p:txBody>
          <a:bodyPr wrap="none" anchor="ctr" anchorCtr="0">
            <a:noAutofit/>
          </a:bodyPr>
          <a:lstStyle/>
          <a:p>
            <a:pPr algn="ctr">
              <a:defRPr sz="2800">
                <a:solidFill>
                  <a:srgbClr val="078B4C"/>
                </a:solidFill>
                <a:latin typeface="Petrona"/>
              </a:defRPr>
            </a:pPr>
            <a:r>
              <a:rPr lang="fr-FR" sz="1400" b="0" noProof="0" dirty="0">
                <a:solidFill>
                  <a:schemeClr val="bg1"/>
                </a:solidFill>
              </a:rPr>
              <a:t>Votre partenaire prévention, formation et ergonomie</a:t>
            </a:r>
          </a:p>
        </p:txBody>
      </p:sp>
      <p:pic>
        <p:nvPicPr>
          <p:cNvPr id="9" name="Image 8">
            <a:extLst>
              <a:ext uri="{FF2B5EF4-FFF2-40B4-BE49-F238E27FC236}">
                <a16:creationId xmlns:a16="http://schemas.microsoft.com/office/drawing/2014/main" id="{8356C2B7-3584-7583-F24E-3594E63C3DB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40084" y="5676052"/>
            <a:ext cx="828356" cy="828356"/>
          </a:xfrm>
          <a:prstGeom prst="rect">
            <a:avLst/>
          </a:prstGeom>
        </p:spPr>
      </p:pic>
      <p:cxnSp>
        <p:nvCxnSpPr>
          <p:cNvPr id="10" name="Connecteur droit 9">
            <a:extLst>
              <a:ext uri="{FF2B5EF4-FFF2-40B4-BE49-F238E27FC236}">
                <a16:creationId xmlns:a16="http://schemas.microsoft.com/office/drawing/2014/main" id="{5195E625-9D60-11B8-051A-283551E98563}"/>
              </a:ext>
            </a:extLst>
          </p:cNvPr>
          <p:cNvCxnSpPr/>
          <p:nvPr userDrawn="1"/>
        </p:nvCxnSpPr>
        <p:spPr>
          <a:xfrm>
            <a:off x="11116531" y="5629609"/>
            <a:ext cx="0" cy="1008000"/>
          </a:xfrm>
          <a:prstGeom prst="line">
            <a:avLst/>
          </a:prstGeom>
          <a:ln w="19050" cap="rnd">
            <a:round/>
            <a:headEnd type="ova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4046839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Qui anime la formation">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23B16397-FF48-5784-2693-2F1F3AAC4DE5}"/>
              </a:ext>
            </a:extLst>
          </p:cNvPr>
          <p:cNvPicPr>
            <a:picLocks noChangeAspect="1"/>
          </p:cNvPicPr>
          <p:nvPr userDrawn="1"/>
        </p:nvPicPr>
        <p:blipFill>
          <a:blip r:embed="rId2">
            <a:clrChange>
              <a:clrFrom>
                <a:srgbClr val="FFFEFF"/>
              </a:clrFrom>
              <a:clrTo>
                <a:srgbClr val="FFFEFF">
                  <a:alpha val="0"/>
                </a:srgbClr>
              </a:clrTo>
            </a:clrChange>
            <a:extLst>
              <a:ext uri="{28A0092B-C50C-407E-A947-70E740481C1C}">
                <a14:useLocalDpi xmlns:a14="http://schemas.microsoft.com/office/drawing/2010/main" val="0"/>
              </a:ext>
            </a:extLst>
          </a:blip>
          <a:srcRect l="13295" t="5092" r="49185" b="9296"/>
          <a:stretch>
            <a:fillRect/>
          </a:stretch>
        </p:blipFill>
        <p:spPr>
          <a:xfrm rot="19996401">
            <a:off x="94796" y="3492700"/>
            <a:ext cx="2418358" cy="3428009"/>
          </a:xfrm>
          <a:prstGeom prst="rect">
            <a:avLst/>
          </a:prstGeom>
        </p:spPr>
      </p:pic>
      <p:sp>
        <p:nvSpPr>
          <p:cNvPr id="16" name="ZoneTexte 15">
            <a:extLst>
              <a:ext uri="{FF2B5EF4-FFF2-40B4-BE49-F238E27FC236}">
                <a16:creationId xmlns:a16="http://schemas.microsoft.com/office/drawing/2014/main" id="{53793204-1BF1-181B-75C5-26A480846339}"/>
              </a:ext>
            </a:extLst>
          </p:cNvPr>
          <p:cNvSpPr txBox="1"/>
          <p:nvPr userDrawn="1"/>
        </p:nvSpPr>
        <p:spPr>
          <a:xfrm>
            <a:off x="8521076" y="6531740"/>
            <a:ext cx="2524837" cy="307777"/>
          </a:xfrm>
          <a:prstGeom prst="rect">
            <a:avLst/>
          </a:prstGeom>
          <a:noFill/>
        </p:spPr>
        <p:txBody>
          <a:bodyPr wrap="square">
            <a:spAutoFit/>
          </a:bodyPr>
          <a:lstStyle/>
          <a:p>
            <a:pPr algn="ctr"/>
            <a:r>
              <a:rPr lang="fr-FR" sz="1400" dirty="0">
                <a:solidFill>
                  <a:schemeClr val="bg1"/>
                </a:solidFill>
                <a:latin typeface="Petrona" panose="02000503020000020003" pitchFamily="2" charset="0"/>
                <a:hlinkClick r:id="rId3">
                  <a:extLst>
                    <a:ext uri="{A12FA001-AC4F-418D-AE19-62706E023703}">
                      <ahyp:hlinkClr xmlns:ahyp="http://schemas.microsoft.com/office/drawing/2018/hyperlinkcolor" val="tx"/>
                    </a:ext>
                  </a:extLst>
                </a:hlinkClick>
              </a:rPr>
              <a:t>www.mre-conseil.com</a:t>
            </a:r>
            <a:r>
              <a:rPr lang="fr-FR" sz="1400" dirty="0">
                <a:solidFill>
                  <a:schemeClr val="bg1"/>
                </a:solidFill>
                <a:latin typeface="Petrona" panose="02000503020000020003" pitchFamily="2" charset="0"/>
              </a:rPr>
              <a:t>  </a:t>
            </a:r>
          </a:p>
        </p:txBody>
      </p:sp>
      <p:cxnSp>
        <p:nvCxnSpPr>
          <p:cNvPr id="18" name="Connecteur droit 17">
            <a:extLst>
              <a:ext uri="{FF2B5EF4-FFF2-40B4-BE49-F238E27FC236}">
                <a16:creationId xmlns:a16="http://schemas.microsoft.com/office/drawing/2014/main" id="{78A39F0B-2681-5170-FF99-205092B638A0}"/>
              </a:ext>
            </a:extLst>
          </p:cNvPr>
          <p:cNvCxnSpPr/>
          <p:nvPr userDrawn="1"/>
        </p:nvCxnSpPr>
        <p:spPr>
          <a:xfrm>
            <a:off x="11658344" y="6547573"/>
            <a:ext cx="0" cy="276109"/>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F5578602-5100-583B-957A-DC06988FFDDD}"/>
              </a:ext>
            </a:extLst>
          </p:cNvPr>
          <p:cNvSpPr/>
          <p:nvPr userDrawn="1"/>
        </p:nvSpPr>
        <p:spPr>
          <a:xfrm>
            <a:off x="0" y="6514766"/>
            <a:ext cx="12191993" cy="341726"/>
          </a:xfrm>
          <a:prstGeom prst="rect">
            <a:avLst/>
          </a:prstGeom>
          <a:solidFill>
            <a:srgbClr val="078B4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sz="1463" noProof="0"/>
          </a:p>
        </p:txBody>
      </p:sp>
      <p:sp>
        <p:nvSpPr>
          <p:cNvPr id="5" name="TextBox 2">
            <a:extLst>
              <a:ext uri="{FF2B5EF4-FFF2-40B4-BE49-F238E27FC236}">
                <a16:creationId xmlns:a16="http://schemas.microsoft.com/office/drawing/2014/main" id="{EA84C126-B140-128B-BF9A-0E807554BC87}"/>
              </a:ext>
            </a:extLst>
          </p:cNvPr>
          <p:cNvSpPr txBox="1"/>
          <p:nvPr userDrawn="1"/>
        </p:nvSpPr>
        <p:spPr>
          <a:xfrm>
            <a:off x="340493" y="6525124"/>
            <a:ext cx="4031734" cy="341726"/>
          </a:xfrm>
          <a:prstGeom prst="rect">
            <a:avLst/>
          </a:prstGeom>
          <a:noFill/>
        </p:spPr>
        <p:txBody>
          <a:bodyPr wrap="none" anchor="ctr" anchorCtr="0">
            <a:noAutofit/>
          </a:bodyPr>
          <a:lstStyle/>
          <a:p>
            <a:pPr algn="ctr">
              <a:defRPr sz="2800">
                <a:solidFill>
                  <a:srgbClr val="078B4C"/>
                </a:solidFill>
                <a:latin typeface="Petrona"/>
              </a:defRPr>
            </a:pPr>
            <a:r>
              <a:rPr lang="fr-FR" sz="1400" b="0" noProof="0" dirty="0">
                <a:solidFill>
                  <a:schemeClr val="bg1"/>
                </a:solidFill>
              </a:rPr>
              <a:t>Votre partenaire prévention, formation et ergonomie</a:t>
            </a:r>
          </a:p>
        </p:txBody>
      </p:sp>
      <p:cxnSp>
        <p:nvCxnSpPr>
          <p:cNvPr id="3" name="Connecteur droit 2">
            <a:extLst>
              <a:ext uri="{FF2B5EF4-FFF2-40B4-BE49-F238E27FC236}">
                <a16:creationId xmlns:a16="http://schemas.microsoft.com/office/drawing/2014/main" id="{8CC8DE39-CC50-E773-9CF3-A85F0C4DFD3C}"/>
              </a:ext>
            </a:extLst>
          </p:cNvPr>
          <p:cNvCxnSpPr/>
          <p:nvPr userDrawn="1"/>
        </p:nvCxnSpPr>
        <p:spPr>
          <a:xfrm>
            <a:off x="11658344" y="6563408"/>
            <a:ext cx="0" cy="276109"/>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pic>
        <p:nvPicPr>
          <p:cNvPr id="40" name="Image 39">
            <a:extLst>
              <a:ext uri="{FF2B5EF4-FFF2-40B4-BE49-F238E27FC236}">
                <a16:creationId xmlns:a16="http://schemas.microsoft.com/office/drawing/2014/main" id="{C13B9609-21B5-8BE6-0320-7B0E757DA29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3944203"/>
            <a:ext cx="1928966" cy="2576979"/>
          </a:xfrm>
          <a:prstGeom prst="rect">
            <a:avLst/>
          </a:prstGeom>
        </p:spPr>
      </p:pic>
    </p:spTree>
    <p:extLst>
      <p:ext uri="{BB962C8B-B14F-4D97-AF65-F5344CB8AC3E}">
        <p14:creationId xmlns:p14="http://schemas.microsoft.com/office/powerpoint/2010/main" val="225008741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Disposition personnalisé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A452A993-B066-019D-AEDC-95A6BA906E23}"/>
              </a:ext>
            </a:extLst>
          </p:cNvPr>
          <p:cNvPicPr>
            <a:picLocks noChangeAspect="1"/>
          </p:cNvPicPr>
          <p:nvPr userDrawn="1"/>
        </p:nvPicPr>
        <p:blipFill>
          <a:blip r:embed="rId2">
            <a:extLst>
              <a:ext uri="{28A0092B-C50C-407E-A947-70E740481C1C}">
                <a14:useLocalDpi xmlns:a14="http://schemas.microsoft.com/office/drawing/2010/main" val="0"/>
              </a:ext>
            </a:extLst>
          </a:blip>
          <a:srcRect l="22675"/>
          <a:stretch>
            <a:fillRect/>
          </a:stretch>
        </p:blipFill>
        <p:spPr>
          <a:xfrm>
            <a:off x="-584453" y="3483429"/>
            <a:ext cx="3066396" cy="3676261"/>
          </a:xfrm>
          <a:prstGeom prst="ellipse">
            <a:avLst/>
          </a:prstGeom>
          <a:ln>
            <a:noFill/>
          </a:ln>
          <a:effectLst>
            <a:softEdge rad="127000"/>
          </a:effectLst>
        </p:spPr>
      </p:pic>
      <p:pic>
        <p:nvPicPr>
          <p:cNvPr id="9" name="Image 8">
            <a:extLst>
              <a:ext uri="{FF2B5EF4-FFF2-40B4-BE49-F238E27FC236}">
                <a16:creationId xmlns:a16="http://schemas.microsoft.com/office/drawing/2014/main" id="{67E70557-3EAD-DB7D-0D85-FB06D9C377B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3944203"/>
            <a:ext cx="1928966" cy="2576979"/>
          </a:xfrm>
          <a:prstGeom prst="rect">
            <a:avLst/>
          </a:prstGeom>
        </p:spPr>
      </p:pic>
      <p:pic>
        <p:nvPicPr>
          <p:cNvPr id="11" name="Image 10">
            <a:extLst>
              <a:ext uri="{FF2B5EF4-FFF2-40B4-BE49-F238E27FC236}">
                <a16:creationId xmlns:a16="http://schemas.microsoft.com/office/drawing/2014/main" id="{A0C914AC-252A-975F-BF4D-EAFC545A8EE2}"/>
              </a:ext>
            </a:extLst>
          </p:cNvPr>
          <p:cNvPicPr>
            <a:picLocks noChangeAspect="1"/>
          </p:cNvPicPr>
          <p:nvPr userDrawn="1"/>
        </p:nvPicPr>
        <p:blipFill>
          <a:blip r:embed="rId4">
            <a:extLst>
              <a:ext uri="{28A0092B-C50C-407E-A947-70E740481C1C}">
                <a14:useLocalDpi xmlns:a14="http://schemas.microsoft.com/office/drawing/2010/main" val="0"/>
              </a:ext>
            </a:extLst>
          </a:blip>
          <a:srcRect r="47937"/>
          <a:stretch>
            <a:fillRect/>
          </a:stretch>
        </p:blipFill>
        <p:spPr>
          <a:xfrm>
            <a:off x="-584453" y="3279731"/>
            <a:ext cx="3327652" cy="4261018"/>
          </a:xfrm>
          <a:prstGeom prst="rect">
            <a:avLst/>
          </a:prstGeom>
        </p:spPr>
      </p:pic>
      <p:sp>
        <p:nvSpPr>
          <p:cNvPr id="13" name="Rectangle 12">
            <a:extLst>
              <a:ext uri="{FF2B5EF4-FFF2-40B4-BE49-F238E27FC236}">
                <a16:creationId xmlns:a16="http://schemas.microsoft.com/office/drawing/2014/main" id="{C9FE0730-FE56-1A89-119F-0F243D1C64F9}"/>
              </a:ext>
            </a:extLst>
          </p:cNvPr>
          <p:cNvSpPr/>
          <p:nvPr userDrawn="1"/>
        </p:nvSpPr>
        <p:spPr>
          <a:xfrm>
            <a:off x="0" y="6514766"/>
            <a:ext cx="12191993" cy="341726"/>
          </a:xfrm>
          <a:prstGeom prst="rect">
            <a:avLst/>
          </a:prstGeom>
          <a:solidFill>
            <a:srgbClr val="078B4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sz="1463" noProof="0"/>
          </a:p>
        </p:txBody>
      </p:sp>
      <p:sp>
        <p:nvSpPr>
          <p:cNvPr id="14" name="TextBox 2">
            <a:extLst>
              <a:ext uri="{FF2B5EF4-FFF2-40B4-BE49-F238E27FC236}">
                <a16:creationId xmlns:a16="http://schemas.microsoft.com/office/drawing/2014/main" id="{282287DD-8DD8-88F6-6290-8C5D10C02DBD}"/>
              </a:ext>
            </a:extLst>
          </p:cNvPr>
          <p:cNvSpPr txBox="1"/>
          <p:nvPr userDrawn="1"/>
        </p:nvSpPr>
        <p:spPr>
          <a:xfrm>
            <a:off x="340493" y="6525124"/>
            <a:ext cx="4031734" cy="341726"/>
          </a:xfrm>
          <a:prstGeom prst="rect">
            <a:avLst/>
          </a:prstGeom>
          <a:noFill/>
        </p:spPr>
        <p:txBody>
          <a:bodyPr wrap="none" anchor="ctr" anchorCtr="0">
            <a:noAutofit/>
          </a:bodyPr>
          <a:lstStyle/>
          <a:p>
            <a:pPr algn="ctr">
              <a:defRPr sz="2800">
                <a:solidFill>
                  <a:srgbClr val="078B4C"/>
                </a:solidFill>
                <a:latin typeface="Petrona"/>
              </a:defRPr>
            </a:pPr>
            <a:r>
              <a:rPr lang="fr-FR" sz="1400" b="0" noProof="0" dirty="0">
                <a:solidFill>
                  <a:schemeClr val="bg1"/>
                </a:solidFill>
              </a:rPr>
              <a:t>Votre partenaire prévention, formation et ergonomie</a:t>
            </a:r>
          </a:p>
        </p:txBody>
      </p:sp>
      <p:cxnSp>
        <p:nvCxnSpPr>
          <p:cNvPr id="15" name="Connecteur droit 14">
            <a:extLst>
              <a:ext uri="{FF2B5EF4-FFF2-40B4-BE49-F238E27FC236}">
                <a16:creationId xmlns:a16="http://schemas.microsoft.com/office/drawing/2014/main" id="{0A939937-8693-58C3-ED70-5361CF442388}"/>
              </a:ext>
            </a:extLst>
          </p:cNvPr>
          <p:cNvCxnSpPr/>
          <p:nvPr userDrawn="1"/>
        </p:nvCxnSpPr>
        <p:spPr>
          <a:xfrm>
            <a:off x="11658344" y="6563408"/>
            <a:ext cx="0" cy="276109"/>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3088925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Disposition personnalisé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A452A993-B066-019D-AEDC-95A6BA906E23}"/>
              </a:ext>
            </a:extLst>
          </p:cNvPr>
          <p:cNvPicPr>
            <a:picLocks/>
          </p:cNvPicPr>
          <p:nvPr userDrawn="1"/>
        </p:nvPicPr>
        <p:blipFill>
          <a:blip r:embed="rId2">
            <a:extLst>
              <a:ext uri="{28A0092B-C50C-407E-A947-70E740481C1C}">
                <a14:useLocalDpi xmlns:a14="http://schemas.microsoft.com/office/drawing/2010/main" val="0"/>
              </a:ext>
            </a:extLst>
          </a:blip>
          <a:srcRect l="22675"/>
          <a:stretch>
            <a:fillRect/>
          </a:stretch>
        </p:blipFill>
        <p:spPr>
          <a:xfrm rot="10800000">
            <a:off x="-741382" y="3512096"/>
            <a:ext cx="3327652" cy="3676261"/>
          </a:xfrm>
          <a:prstGeom prst="ellipse">
            <a:avLst/>
          </a:prstGeom>
          <a:ln>
            <a:noFill/>
          </a:ln>
          <a:effectLst>
            <a:softEdge rad="127000"/>
          </a:effectLst>
        </p:spPr>
      </p:pic>
      <p:pic>
        <p:nvPicPr>
          <p:cNvPr id="9" name="Image 8">
            <a:extLst>
              <a:ext uri="{FF2B5EF4-FFF2-40B4-BE49-F238E27FC236}">
                <a16:creationId xmlns:a16="http://schemas.microsoft.com/office/drawing/2014/main" id="{67E70557-3EAD-DB7D-0D85-FB06D9C377B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3944203"/>
            <a:ext cx="1928966" cy="2576979"/>
          </a:xfrm>
          <a:prstGeom prst="rect">
            <a:avLst/>
          </a:prstGeom>
        </p:spPr>
      </p:pic>
      <p:pic>
        <p:nvPicPr>
          <p:cNvPr id="11" name="Image 10">
            <a:extLst>
              <a:ext uri="{FF2B5EF4-FFF2-40B4-BE49-F238E27FC236}">
                <a16:creationId xmlns:a16="http://schemas.microsoft.com/office/drawing/2014/main" id="{A0C914AC-252A-975F-BF4D-EAFC545A8EE2}"/>
              </a:ext>
            </a:extLst>
          </p:cNvPr>
          <p:cNvPicPr>
            <a:picLocks noChangeAspect="1"/>
          </p:cNvPicPr>
          <p:nvPr userDrawn="1"/>
        </p:nvPicPr>
        <p:blipFill>
          <a:blip r:embed="rId4">
            <a:extLst>
              <a:ext uri="{28A0092B-C50C-407E-A947-70E740481C1C}">
                <a14:useLocalDpi xmlns:a14="http://schemas.microsoft.com/office/drawing/2010/main" val="0"/>
              </a:ext>
            </a:extLst>
          </a:blip>
          <a:srcRect r="47937"/>
          <a:stretch>
            <a:fillRect/>
          </a:stretch>
        </p:blipFill>
        <p:spPr>
          <a:xfrm>
            <a:off x="-584453" y="3279731"/>
            <a:ext cx="3327652" cy="4261018"/>
          </a:xfrm>
          <a:prstGeom prst="rect">
            <a:avLst/>
          </a:prstGeom>
        </p:spPr>
      </p:pic>
      <p:sp>
        <p:nvSpPr>
          <p:cNvPr id="13" name="Rectangle 12">
            <a:extLst>
              <a:ext uri="{FF2B5EF4-FFF2-40B4-BE49-F238E27FC236}">
                <a16:creationId xmlns:a16="http://schemas.microsoft.com/office/drawing/2014/main" id="{C9FE0730-FE56-1A89-119F-0F243D1C64F9}"/>
              </a:ext>
            </a:extLst>
          </p:cNvPr>
          <p:cNvSpPr/>
          <p:nvPr userDrawn="1"/>
        </p:nvSpPr>
        <p:spPr>
          <a:xfrm>
            <a:off x="0" y="6514766"/>
            <a:ext cx="12191993" cy="341726"/>
          </a:xfrm>
          <a:prstGeom prst="rect">
            <a:avLst/>
          </a:prstGeom>
          <a:solidFill>
            <a:srgbClr val="078B4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sz="1463" noProof="0"/>
          </a:p>
        </p:txBody>
      </p:sp>
      <p:sp>
        <p:nvSpPr>
          <p:cNvPr id="14" name="TextBox 2">
            <a:extLst>
              <a:ext uri="{FF2B5EF4-FFF2-40B4-BE49-F238E27FC236}">
                <a16:creationId xmlns:a16="http://schemas.microsoft.com/office/drawing/2014/main" id="{282287DD-8DD8-88F6-6290-8C5D10C02DBD}"/>
              </a:ext>
            </a:extLst>
          </p:cNvPr>
          <p:cNvSpPr txBox="1"/>
          <p:nvPr userDrawn="1"/>
        </p:nvSpPr>
        <p:spPr>
          <a:xfrm>
            <a:off x="340493" y="6525124"/>
            <a:ext cx="4031734" cy="341726"/>
          </a:xfrm>
          <a:prstGeom prst="rect">
            <a:avLst/>
          </a:prstGeom>
          <a:noFill/>
        </p:spPr>
        <p:txBody>
          <a:bodyPr wrap="none" anchor="ctr" anchorCtr="0">
            <a:noAutofit/>
          </a:bodyPr>
          <a:lstStyle/>
          <a:p>
            <a:pPr algn="ctr">
              <a:defRPr sz="2800">
                <a:solidFill>
                  <a:srgbClr val="078B4C"/>
                </a:solidFill>
                <a:latin typeface="Petrona"/>
              </a:defRPr>
            </a:pPr>
            <a:r>
              <a:rPr lang="fr-FR" sz="1400" b="0" noProof="0" dirty="0">
                <a:solidFill>
                  <a:schemeClr val="bg1"/>
                </a:solidFill>
              </a:rPr>
              <a:t>Votre partenaire prévention, formation et ergonomie</a:t>
            </a:r>
          </a:p>
        </p:txBody>
      </p:sp>
      <p:cxnSp>
        <p:nvCxnSpPr>
          <p:cNvPr id="15" name="Connecteur droit 14">
            <a:extLst>
              <a:ext uri="{FF2B5EF4-FFF2-40B4-BE49-F238E27FC236}">
                <a16:creationId xmlns:a16="http://schemas.microsoft.com/office/drawing/2014/main" id="{0A939937-8693-58C3-ED70-5361CF442388}"/>
              </a:ext>
            </a:extLst>
          </p:cNvPr>
          <p:cNvCxnSpPr/>
          <p:nvPr userDrawn="1"/>
        </p:nvCxnSpPr>
        <p:spPr>
          <a:xfrm>
            <a:off x="11658344" y="6563408"/>
            <a:ext cx="0" cy="276109"/>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2633851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6_Disposition personnalisée">
    <p:spTree>
      <p:nvGrpSpPr>
        <p:cNvPr id="1" name=""/>
        <p:cNvGrpSpPr/>
        <p:nvPr/>
      </p:nvGrpSpPr>
      <p:grpSpPr>
        <a:xfrm>
          <a:off x="0" y="0"/>
          <a:ext cx="0" cy="0"/>
          <a:chOff x="0" y="0"/>
          <a:chExt cx="0" cy="0"/>
        </a:xfrm>
      </p:grpSpPr>
      <p:grpSp>
        <p:nvGrpSpPr>
          <p:cNvPr id="3" name="Groupe 2">
            <a:extLst>
              <a:ext uri="{FF2B5EF4-FFF2-40B4-BE49-F238E27FC236}">
                <a16:creationId xmlns:a16="http://schemas.microsoft.com/office/drawing/2014/main" id="{A7F38CBF-C887-8448-E80B-00E70D8B19BD}"/>
              </a:ext>
            </a:extLst>
          </p:cNvPr>
          <p:cNvGrpSpPr/>
          <p:nvPr userDrawn="1"/>
        </p:nvGrpSpPr>
        <p:grpSpPr>
          <a:xfrm>
            <a:off x="-699343" y="3219717"/>
            <a:ext cx="3327652" cy="4261018"/>
            <a:chOff x="3449784" y="2434969"/>
            <a:chExt cx="3327652" cy="4261018"/>
          </a:xfrm>
        </p:grpSpPr>
        <p:sp>
          <p:nvSpPr>
            <p:cNvPr id="2" name="Ellipse 1">
              <a:extLst>
                <a:ext uri="{FF2B5EF4-FFF2-40B4-BE49-F238E27FC236}">
                  <a16:creationId xmlns:a16="http://schemas.microsoft.com/office/drawing/2014/main" id="{A54A5F62-B0BA-6FDD-1867-BBD0E02DEBC9}"/>
                </a:ext>
              </a:extLst>
            </p:cNvPr>
            <p:cNvSpPr/>
            <p:nvPr userDrawn="1"/>
          </p:nvSpPr>
          <p:spPr>
            <a:xfrm>
              <a:off x="3529413" y="2717563"/>
              <a:ext cx="3050849" cy="3486053"/>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1" name="Image 10">
              <a:extLst>
                <a:ext uri="{FF2B5EF4-FFF2-40B4-BE49-F238E27FC236}">
                  <a16:creationId xmlns:a16="http://schemas.microsoft.com/office/drawing/2014/main" id="{A0C914AC-252A-975F-BF4D-EAFC545A8EE2}"/>
                </a:ext>
              </a:extLst>
            </p:cNvPr>
            <p:cNvPicPr>
              <a:picLocks noChangeAspect="1"/>
            </p:cNvPicPr>
            <p:nvPr userDrawn="1"/>
          </p:nvPicPr>
          <p:blipFill>
            <a:blip r:embed="rId2">
              <a:extLst>
                <a:ext uri="{28A0092B-C50C-407E-A947-70E740481C1C}">
                  <a14:useLocalDpi xmlns:a14="http://schemas.microsoft.com/office/drawing/2010/main" val="0"/>
                </a:ext>
              </a:extLst>
            </a:blip>
            <a:srcRect r="47937"/>
            <a:stretch>
              <a:fillRect/>
            </a:stretch>
          </p:blipFill>
          <p:spPr>
            <a:xfrm>
              <a:off x="3449784" y="2434969"/>
              <a:ext cx="3327652" cy="4261018"/>
            </a:xfrm>
            <a:prstGeom prst="rect">
              <a:avLst/>
            </a:prstGeom>
          </p:spPr>
        </p:pic>
      </p:grpSp>
      <p:pic>
        <p:nvPicPr>
          <p:cNvPr id="8" name="Image 7">
            <a:extLst>
              <a:ext uri="{FF2B5EF4-FFF2-40B4-BE49-F238E27FC236}">
                <a16:creationId xmlns:a16="http://schemas.microsoft.com/office/drawing/2014/main" id="{A452A993-B066-019D-AEDC-95A6BA906E23}"/>
              </a:ext>
            </a:extLst>
          </p:cNvPr>
          <p:cNvPicPr>
            <a:picLocks/>
          </p:cNvPicPr>
          <p:nvPr userDrawn="1"/>
        </p:nvPicPr>
        <p:blipFill>
          <a:blip r:embed="rId3">
            <a:extLst>
              <a:ext uri="{28A0092B-C50C-407E-A947-70E740481C1C}">
                <a14:useLocalDpi xmlns:a14="http://schemas.microsoft.com/office/drawing/2010/main" val="0"/>
              </a:ext>
            </a:extLst>
          </a:blip>
          <a:srcRect l="22675"/>
          <a:stretch>
            <a:fillRect/>
          </a:stretch>
        </p:blipFill>
        <p:spPr>
          <a:xfrm rot="10800000">
            <a:off x="-741382" y="3512096"/>
            <a:ext cx="3327652" cy="3676261"/>
          </a:xfrm>
          <a:prstGeom prst="ellipse">
            <a:avLst/>
          </a:prstGeom>
          <a:ln>
            <a:noFill/>
          </a:ln>
          <a:effectLst>
            <a:softEdge rad="127000"/>
          </a:effectLst>
        </p:spPr>
      </p:pic>
      <p:pic>
        <p:nvPicPr>
          <p:cNvPr id="9" name="Image 8">
            <a:extLst>
              <a:ext uri="{FF2B5EF4-FFF2-40B4-BE49-F238E27FC236}">
                <a16:creationId xmlns:a16="http://schemas.microsoft.com/office/drawing/2014/main" id="{67E70557-3EAD-DB7D-0D85-FB06D9C377B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3944203"/>
            <a:ext cx="1928966" cy="2576979"/>
          </a:xfrm>
          <a:prstGeom prst="rect">
            <a:avLst/>
          </a:prstGeom>
        </p:spPr>
      </p:pic>
      <p:sp>
        <p:nvSpPr>
          <p:cNvPr id="13" name="Rectangle 12">
            <a:extLst>
              <a:ext uri="{FF2B5EF4-FFF2-40B4-BE49-F238E27FC236}">
                <a16:creationId xmlns:a16="http://schemas.microsoft.com/office/drawing/2014/main" id="{C9FE0730-FE56-1A89-119F-0F243D1C64F9}"/>
              </a:ext>
            </a:extLst>
          </p:cNvPr>
          <p:cNvSpPr/>
          <p:nvPr userDrawn="1"/>
        </p:nvSpPr>
        <p:spPr>
          <a:xfrm>
            <a:off x="0" y="6514766"/>
            <a:ext cx="12191993" cy="341726"/>
          </a:xfrm>
          <a:prstGeom prst="rect">
            <a:avLst/>
          </a:prstGeom>
          <a:solidFill>
            <a:srgbClr val="078B4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sz="1463" noProof="0"/>
          </a:p>
        </p:txBody>
      </p:sp>
      <p:sp>
        <p:nvSpPr>
          <p:cNvPr id="14" name="TextBox 2">
            <a:extLst>
              <a:ext uri="{FF2B5EF4-FFF2-40B4-BE49-F238E27FC236}">
                <a16:creationId xmlns:a16="http://schemas.microsoft.com/office/drawing/2014/main" id="{282287DD-8DD8-88F6-6290-8C5D10C02DBD}"/>
              </a:ext>
            </a:extLst>
          </p:cNvPr>
          <p:cNvSpPr txBox="1"/>
          <p:nvPr userDrawn="1"/>
        </p:nvSpPr>
        <p:spPr>
          <a:xfrm>
            <a:off x="340493" y="6525124"/>
            <a:ext cx="4031734" cy="341726"/>
          </a:xfrm>
          <a:prstGeom prst="rect">
            <a:avLst/>
          </a:prstGeom>
          <a:noFill/>
        </p:spPr>
        <p:txBody>
          <a:bodyPr wrap="none" anchor="ctr" anchorCtr="0">
            <a:noAutofit/>
          </a:bodyPr>
          <a:lstStyle/>
          <a:p>
            <a:pPr algn="ctr">
              <a:defRPr sz="2800">
                <a:solidFill>
                  <a:srgbClr val="078B4C"/>
                </a:solidFill>
                <a:latin typeface="Petrona"/>
              </a:defRPr>
            </a:pPr>
            <a:r>
              <a:rPr lang="fr-FR" sz="1400" b="0" noProof="0" dirty="0">
                <a:solidFill>
                  <a:schemeClr val="bg1"/>
                </a:solidFill>
              </a:rPr>
              <a:t>Votre partenaire prévention, formation et ergonomie</a:t>
            </a:r>
          </a:p>
        </p:txBody>
      </p:sp>
      <p:cxnSp>
        <p:nvCxnSpPr>
          <p:cNvPr id="15" name="Connecteur droit 14">
            <a:extLst>
              <a:ext uri="{FF2B5EF4-FFF2-40B4-BE49-F238E27FC236}">
                <a16:creationId xmlns:a16="http://schemas.microsoft.com/office/drawing/2014/main" id="{0A939937-8693-58C3-ED70-5361CF442388}"/>
              </a:ext>
            </a:extLst>
          </p:cNvPr>
          <p:cNvCxnSpPr/>
          <p:nvPr userDrawn="1"/>
        </p:nvCxnSpPr>
        <p:spPr>
          <a:xfrm>
            <a:off x="11658344" y="6563408"/>
            <a:ext cx="0" cy="276109"/>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58409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les 4 parcours">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BE12F60F-AADE-04AC-4E4A-99DC3B86F4F5}"/>
              </a:ext>
            </a:extLst>
          </p:cNvPr>
          <p:cNvPicPr>
            <a:picLocks noChangeAspect="1"/>
          </p:cNvPicPr>
          <p:nvPr userDrawn="1"/>
        </p:nvPicPr>
        <p:blipFill>
          <a:blip r:embed="rId2"/>
          <a:srcRect r="53939" b="5156"/>
          <a:stretch>
            <a:fillRect/>
          </a:stretch>
        </p:blipFill>
        <p:spPr>
          <a:xfrm>
            <a:off x="3239" y="0"/>
            <a:ext cx="5667406" cy="6567670"/>
          </a:xfrm>
          <a:prstGeom prst="rect">
            <a:avLst/>
          </a:prstGeom>
        </p:spPr>
      </p:pic>
      <p:sp>
        <p:nvSpPr>
          <p:cNvPr id="16" name="ZoneTexte 15">
            <a:extLst>
              <a:ext uri="{FF2B5EF4-FFF2-40B4-BE49-F238E27FC236}">
                <a16:creationId xmlns:a16="http://schemas.microsoft.com/office/drawing/2014/main" id="{53793204-1BF1-181B-75C5-26A480846339}"/>
              </a:ext>
            </a:extLst>
          </p:cNvPr>
          <p:cNvSpPr txBox="1"/>
          <p:nvPr userDrawn="1"/>
        </p:nvSpPr>
        <p:spPr>
          <a:xfrm>
            <a:off x="8521076" y="6531740"/>
            <a:ext cx="2524837" cy="307777"/>
          </a:xfrm>
          <a:prstGeom prst="rect">
            <a:avLst/>
          </a:prstGeom>
          <a:noFill/>
        </p:spPr>
        <p:txBody>
          <a:bodyPr wrap="square">
            <a:spAutoFit/>
          </a:bodyPr>
          <a:lstStyle/>
          <a:p>
            <a:pPr algn="ctr"/>
            <a:r>
              <a:rPr lang="fr-FR" sz="1400" dirty="0">
                <a:solidFill>
                  <a:schemeClr val="bg1"/>
                </a:solidFill>
                <a:latin typeface="Petrona" panose="02000503020000020003" pitchFamily="2" charset="0"/>
                <a:hlinkClick r:id="rId3">
                  <a:extLst>
                    <a:ext uri="{A12FA001-AC4F-418D-AE19-62706E023703}">
                      <ahyp:hlinkClr xmlns:ahyp="http://schemas.microsoft.com/office/drawing/2018/hyperlinkcolor" val="tx"/>
                    </a:ext>
                  </a:extLst>
                </a:hlinkClick>
              </a:rPr>
              <a:t>www.mre-conseil.com</a:t>
            </a:r>
            <a:r>
              <a:rPr lang="fr-FR" sz="1400" dirty="0">
                <a:solidFill>
                  <a:schemeClr val="bg1"/>
                </a:solidFill>
                <a:latin typeface="Petrona" panose="02000503020000020003" pitchFamily="2" charset="0"/>
              </a:rPr>
              <a:t>  </a:t>
            </a:r>
          </a:p>
        </p:txBody>
      </p:sp>
      <p:cxnSp>
        <p:nvCxnSpPr>
          <p:cNvPr id="18" name="Connecteur droit 17">
            <a:extLst>
              <a:ext uri="{FF2B5EF4-FFF2-40B4-BE49-F238E27FC236}">
                <a16:creationId xmlns:a16="http://schemas.microsoft.com/office/drawing/2014/main" id="{78A39F0B-2681-5170-FF99-205092B638A0}"/>
              </a:ext>
            </a:extLst>
          </p:cNvPr>
          <p:cNvCxnSpPr/>
          <p:nvPr userDrawn="1"/>
        </p:nvCxnSpPr>
        <p:spPr>
          <a:xfrm>
            <a:off x="11658344" y="6547573"/>
            <a:ext cx="0" cy="276109"/>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86C07F28-F562-C606-0B4D-EE5A1E4334DD}"/>
              </a:ext>
            </a:extLst>
          </p:cNvPr>
          <p:cNvSpPr/>
          <p:nvPr userDrawn="1"/>
        </p:nvSpPr>
        <p:spPr>
          <a:xfrm>
            <a:off x="5575110" y="-81886"/>
            <a:ext cx="184245" cy="6637596"/>
          </a:xfrm>
          <a:prstGeom prst="rect">
            <a:avLst/>
          </a:prstGeom>
          <a:solidFill>
            <a:schemeClr val="bg1"/>
          </a:solidFill>
          <a:ln>
            <a:noFill/>
          </a:ln>
          <a:effectLst>
            <a:softEdge rad="635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F5578602-5100-583B-957A-DC06988FFDDD}"/>
              </a:ext>
            </a:extLst>
          </p:cNvPr>
          <p:cNvSpPr/>
          <p:nvPr userDrawn="1"/>
        </p:nvSpPr>
        <p:spPr>
          <a:xfrm>
            <a:off x="0" y="6514766"/>
            <a:ext cx="12191993" cy="341726"/>
          </a:xfrm>
          <a:prstGeom prst="rect">
            <a:avLst/>
          </a:prstGeom>
          <a:solidFill>
            <a:srgbClr val="078B4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sz="1463" noProof="0"/>
          </a:p>
        </p:txBody>
      </p:sp>
      <p:sp>
        <p:nvSpPr>
          <p:cNvPr id="13" name="TextBox 2">
            <a:extLst>
              <a:ext uri="{FF2B5EF4-FFF2-40B4-BE49-F238E27FC236}">
                <a16:creationId xmlns:a16="http://schemas.microsoft.com/office/drawing/2014/main" id="{EA84C126-B140-128B-BF9A-0E807554BC87}"/>
              </a:ext>
            </a:extLst>
          </p:cNvPr>
          <p:cNvSpPr txBox="1"/>
          <p:nvPr userDrawn="1"/>
        </p:nvSpPr>
        <p:spPr>
          <a:xfrm>
            <a:off x="340493" y="6525124"/>
            <a:ext cx="4031734" cy="341726"/>
          </a:xfrm>
          <a:prstGeom prst="rect">
            <a:avLst/>
          </a:prstGeom>
          <a:noFill/>
        </p:spPr>
        <p:txBody>
          <a:bodyPr wrap="none" anchor="ctr" anchorCtr="0">
            <a:noAutofit/>
          </a:bodyPr>
          <a:lstStyle/>
          <a:p>
            <a:pPr algn="ctr">
              <a:defRPr sz="2800">
                <a:solidFill>
                  <a:srgbClr val="078B4C"/>
                </a:solidFill>
                <a:latin typeface="Petrona"/>
              </a:defRPr>
            </a:pPr>
            <a:r>
              <a:rPr lang="fr-FR" sz="1400" b="0" noProof="0" dirty="0">
                <a:solidFill>
                  <a:schemeClr val="bg1"/>
                </a:solidFill>
              </a:rPr>
              <a:t>Votre partenaire prévention, formation et ergonomie</a:t>
            </a:r>
          </a:p>
        </p:txBody>
      </p:sp>
      <p:cxnSp>
        <p:nvCxnSpPr>
          <p:cNvPr id="15" name="Connecteur droit 14">
            <a:extLst>
              <a:ext uri="{FF2B5EF4-FFF2-40B4-BE49-F238E27FC236}">
                <a16:creationId xmlns:a16="http://schemas.microsoft.com/office/drawing/2014/main" id="{8CC8DE39-CC50-E773-9CF3-A85F0C4DFD3C}"/>
              </a:ext>
            </a:extLst>
          </p:cNvPr>
          <p:cNvCxnSpPr/>
          <p:nvPr userDrawn="1"/>
        </p:nvCxnSpPr>
        <p:spPr>
          <a:xfrm>
            <a:off x="11658344" y="6563408"/>
            <a:ext cx="0" cy="276109"/>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5726305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age de titr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98AE832-2E2A-2F45-03BA-1A11EBDBC420}"/>
              </a:ext>
            </a:extLst>
          </p:cNvPr>
          <p:cNvSpPr/>
          <p:nvPr userDrawn="1"/>
        </p:nvSpPr>
        <p:spPr>
          <a:xfrm>
            <a:off x="3048000" y="3393000"/>
            <a:ext cx="9144000" cy="36000"/>
          </a:xfrm>
          <a:prstGeom prst="rect">
            <a:avLst/>
          </a:prstGeom>
          <a:solidFill>
            <a:srgbClr val="68C59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1463"/>
          </a:p>
        </p:txBody>
      </p:sp>
      <p:sp>
        <p:nvSpPr>
          <p:cNvPr id="3" name="Ellipse 2">
            <a:extLst>
              <a:ext uri="{FF2B5EF4-FFF2-40B4-BE49-F238E27FC236}">
                <a16:creationId xmlns:a16="http://schemas.microsoft.com/office/drawing/2014/main" id="{E59F6E0A-5DB0-42FD-59CE-4BCFC7D65B23}"/>
              </a:ext>
            </a:extLst>
          </p:cNvPr>
          <p:cNvSpPr>
            <a:spLocks/>
          </p:cNvSpPr>
          <p:nvPr userDrawn="1"/>
        </p:nvSpPr>
        <p:spPr>
          <a:xfrm>
            <a:off x="-655782" y="-489527"/>
            <a:ext cx="2329200" cy="2327564"/>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sz="1463" dirty="0"/>
          </a:p>
        </p:txBody>
      </p:sp>
      <p:sp>
        <p:nvSpPr>
          <p:cNvPr id="5" name="Rectangle 4">
            <a:extLst>
              <a:ext uri="{FF2B5EF4-FFF2-40B4-BE49-F238E27FC236}">
                <a16:creationId xmlns:a16="http://schemas.microsoft.com/office/drawing/2014/main" id="{DDBF5BB0-7323-3C6F-1192-405B8C19B6D6}"/>
              </a:ext>
            </a:extLst>
          </p:cNvPr>
          <p:cNvSpPr/>
          <p:nvPr userDrawn="1"/>
        </p:nvSpPr>
        <p:spPr>
          <a:xfrm>
            <a:off x="0" y="6514766"/>
            <a:ext cx="12191993" cy="341726"/>
          </a:xfrm>
          <a:prstGeom prst="rect">
            <a:avLst/>
          </a:prstGeom>
          <a:solidFill>
            <a:srgbClr val="078B4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sz="1463" noProof="0"/>
          </a:p>
        </p:txBody>
      </p:sp>
    </p:spTree>
    <p:extLst>
      <p:ext uri="{BB962C8B-B14F-4D97-AF65-F5344CB8AC3E}">
        <p14:creationId xmlns:p14="http://schemas.microsoft.com/office/powerpoint/2010/main" val="388313755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age de sous titre">
    <p:spTree>
      <p:nvGrpSpPr>
        <p:cNvPr id="1" name=""/>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E59F6E0A-5DB0-42FD-59CE-4BCFC7D65B23}"/>
              </a:ext>
            </a:extLst>
          </p:cNvPr>
          <p:cNvSpPr>
            <a:spLocks/>
          </p:cNvSpPr>
          <p:nvPr userDrawn="1"/>
        </p:nvSpPr>
        <p:spPr>
          <a:xfrm>
            <a:off x="1234928" y="3003844"/>
            <a:ext cx="9722144" cy="850312"/>
          </a:xfrm>
          <a:prstGeom prst="round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sz="1463" dirty="0"/>
          </a:p>
        </p:txBody>
      </p:sp>
      <p:sp>
        <p:nvSpPr>
          <p:cNvPr id="5" name="Rectangle 4">
            <a:extLst>
              <a:ext uri="{FF2B5EF4-FFF2-40B4-BE49-F238E27FC236}">
                <a16:creationId xmlns:a16="http://schemas.microsoft.com/office/drawing/2014/main" id="{DDBF5BB0-7323-3C6F-1192-405B8C19B6D6}"/>
              </a:ext>
            </a:extLst>
          </p:cNvPr>
          <p:cNvSpPr/>
          <p:nvPr userDrawn="1"/>
        </p:nvSpPr>
        <p:spPr>
          <a:xfrm>
            <a:off x="0" y="6514766"/>
            <a:ext cx="12191993" cy="341726"/>
          </a:xfrm>
          <a:prstGeom prst="rect">
            <a:avLst/>
          </a:prstGeom>
          <a:solidFill>
            <a:srgbClr val="078B4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sz="1463" noProof="0"/>
          </a:p>
        </p:txBody>
      </p:sp>
      <p:sp>
        <p:nvSpPr>
          <p:cNvPr id="2" name="Ellipse 1">
            <a:extLst>
              <a:ext uri="{FF2B5EF4-FFF2-40B4-BE49-F238E27FC236}">
                <a16:creationId xmlns:a16="http://schemas.microsoft.com/office/drawing/2014/main" id="{98D5912D-BDC5-F094-15F0-D50CE95C0BE2}"/>
              </a:ext>
            </a:extLst>
          </p:cNvPr>
          <p:cNvSpPr/>
          <p:nvPr userDrawn="1"/>
        </p:nvSpPr>
        <p:spPr>
          <a:xfrm>
            <a:off x="11014363" y="-1024961"/>
            <a:ext cx="2355273" cy="2327564"/>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latin typeface="Petrona" panose="02000503020000020003" pitchFamily="2" charset="0"/>
            </a:endParaRPr>
          </a:p>
        </p:txBody>
      </p:sp>
    </p:spTree>
    <p:extLst>
      <p:ext uri="{BB962C8B-B14F-4D97-AF65-F5344CB8AC3E}">
        <p14:creationId xmlns:p14="http://schemas.microsoft.com/office/powerpoint/2010/main" val="65525856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ages normales">
    <p:spTree>
      <p:nvGrpSpPr>
        <p:cNvPr id="1" name=""/>
        <p:cNvGrpSpPr/>
        <p:nvPr/>
      </p:nvGrpSpPr>
      <p:grpSpPr>
        <a:xfrm>
          <a:off x="0" y="0"/>
          <a:ext cx="0" cy="0"/>
          <a:chOff x="0" y="0"/>
          <a:chExt cx="0" cy="0"/>
        </a:xfrm>
      </p:grpSpPr>
      <p:sp>
        <p:nvSpPr>
          <p:cNvPr id="2" name="Ellipse 1">
            <a:extLst>
              <a:ext uri="{FF2B5EF4-FFF2-40B4-BE49-F238E27FC236}">
                <a16:creationId xmlns:a16="http://schemas.microsoft.com/office/drawing/2014/main" id="{257471AC-E2B1-1334-20A7-A96C9DE0B314}"/>
              </a:ext>
            </a:extLst>
          </p:cNvPr>
          <p:cNvSpPr/>
          <p:nvPr userDrawn="1"/>
        </p:nvSpPr>
        <p:spPr>
          <a:xfrm>
            <a:off x="-1177638" y="5929746"/>
            <a:ext cx="2329200" cy="2327564"/>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sz="1463"/>
          </a:p>
        </p:txBody>
      </p:sp>
      <p:sp>
        <p:nvSpPr>
          <p:cNvPr id="3" name="Rectangle 2">
            <a:extLst>
              <a:ext uri="{FF2B5EF4-FFF2-40B4-BE49-F238E27FC236}">
                <a16:creationId xmlns:a16="http://schemas.microsoft.com/office/drawing/2014/main" id="{8037D2AC-12F9-8ED3-BD1F-740A3EDAF4D8}"/>
              </a:ext>
            </a:extLst>
          </p:cNvPr>
          <p:cNvSpPr/>
          <p:nvPr userDrawn="1"/>
        </p:nvSpPr>
        <p:spPr>
          <a:xfrm rot="5400000">
            <a:off x="8668656" y="3352656"/>
            <a:ext cx="6876000" cy="170688"/>
          </a:xfrm>
          <a:prstGeom prst="rect">
            <a:avLst/>
          </a:prstGeom>
          <a:solidFill>
            <a:srgbClr val="68C59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1463" dirty="0">
              <a:latin typeface="Petrona" panose="02000503020000020003" pitchFamily="2" charset="0"/>
            </a:endParaRPr>
          </a:p>
        </p:txBody>
      </p:sp>
    </p:spTree>
    <p:extLst>
      <p:ext uri="{BB962C8B-B14F-4D97-AF65-F5344CB8AC3E}">
        <p14:creationId xmlns:p14="http://schemas.microsoft.com/office/powerpoint/2010/main" val="260794671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Titre de section">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037D2AC-12F9-8ED3-BD1F-740A3EDAF4D8}"/>
              </a:ext>
            </a:extLst>
          </p:cNvPr>
          <p:cNvSpPr/>
          <p:nvPr userDrawn="1"/>
        </p:nvSpPr>
        <p:spPr>
          <a:xfrm rot="5400000">
            <a:off x="-3281051" y="3267402"/>
            <a:ext cx="6876000" cy="313899"/>
          </a:xfrm>
          <a:prstGeom prst="rect">
            <a:avLst/>
          </a:prstGeom>
          <a:solidFill>
            <a:srgbClr val="68C59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1463" dirty="0">
              <a:latin typeface="Petrona" panose="02000503020000020003" pitchFamily="2" charset="0"/>
            </a:endParaRPr>
          </a:p>
        </p:txBody>
      </p:sp>
    </p:spTree>
    <p:extLst>
      <p:ext uri="{BB962C8B-B14F-4D97-AF65-F5344CB8AC3E}">
        <p14:creationId xmlns:p14="http://schemas.microsoft.com/office/powerpoint/2010/main" val="92739104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Deux contenus">
    <p:spTree>
      <p:nvGrpSpPr>
        <p:cNvPr id="1" name=""/>
        <p:cNvGrpSpPr/>
        <p:nvPr/>
      </p:nvGrpSpPr>
      <p:grpSpPr>
        <a:xfrm>
          <a:off x="0" y="0"/>
          <a:ext cx="0" cy="0"/>
          <a:chOff x="0" y="0"/>
          <a:chExt cx="0" cy="0"/>
        </a:xfrm>
      </p:grpSpPr>
      <p:pic>
        <p:nvPicPr>
          <p:cNvPr id="2" name="Picture 1" descr="Pour contact sur propale.png">
            <a:extLst>
              <a:ext uri="{FF2B5EF4-FFF2-40B4-BE49-F238E27FC236}">
                <a16:creationId xmlns:a16="http://schemas.microsoft.com/office/drawing/2014/main" id="{3F5DEB16-BEA4-2CEB-4E06-C97F12692C4A}"/>
              </a:ext>
            </a:extLst>
          </p:cNvPr>
          <p:cNvPicPr>
            <a:picLocks noChangeAspect="1"/>
          </p:cNvPicPr>
          <p:nvPr userDrawn="1"/>
        </p:nvPicPr>
        <p:blipFill rotWithShape="1">
          <a:blip r:embed="rId2"/>
          <a:srcRect l="10360" t="18407" r="19219" b="22807"/>
          <a:stretch/>
        </p:blipFill>
        <p:spPr>
          <a:xfrm>
            <a:off x="3930075" y="2068497"/>
            <a:ext cx="4331855" cy="1465952"/>
          </a:xfrm>
          <a:prstGeom prst="roundRect">
            <a:avLst/>
          </a:prstGeom>
        </p:spPr>
      </p:pic>
      <p:sp>
        <p:nvSpPr>
          <p:cNvPr id="4" name="Rectangle 3">
            <a:extLst>
              <a:ext uri="{FF2B5EF4-FFF2-40B4-BE49-F238E27FC236}">
                <a16:creationId xmlns:a16="http://schemas.microsoft.com/office/drawing/2014/main" id="{1DAD8C08-8AA8-ECA0-65FF-EA49525733B9}"/>
              </a:ext>
            </a:extLst>
          </p:cNvPr>
          <p:cNvSpPr/>
          <p:nvPr userDrawn="1"/>
        </p:nvSpPr>
        <p:spPr>
          <a:xfrm>
            <a:off x="0" y="6514766"/>
            <a:ext cx="12192000" cy="341726"/>
          </a:xfrm>
          <a:prstGeom prst="rect">
            <a:avLst/>
          </a:prstGeom>
          <a:solidFill>
            <a:srgbClr val="078B4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sz="1463" noProof="0"/>
          </a:p>
        </p:txBody>
      </p:sp>
      <p:sp>
        <p:nvSpPr>
          <p:cNvPr id="6" name="ZoneTexte 5">
            <a:extLst>
              <a:ext uri="{FF2B5EF4-FFF2-40B4-BE49-F238E27FC236}">
                <a16:creationId xmlns:a16="http://schemas.microsoft.com/office/drawing/2014/main" id="{F5E50F3E-0710-4A3F-B71E-3C89098CC48F}"/>
              </a:ext>
            </a:extLst>
          </p:cNvPr>
          <p:cNvSpPr txBox="1"/>
          <p:nvPr userDrawn="1"/>
        </p:nvSpPr>
        <p:spPr>
          <a:xfrm>
            <a:off x="4529136" y="3632837"/>
            <a:ext cx="3133726" cy="692497"/>
          </a:xfrm>
          <a:prstGeom prst="rect">
            <a:avLst/>
          </a:prstGeom>
          <a:noFill/>
        </p:spPr>
        <p:txBody>
          <a:bodyPr wrap="square" rtlCol="0">
            <a:spAutoFit/>
          </a:bodyPr>
          <a:lstStyle/>
          <a:p>
            <a:pPr algn="ctr"/>
            <a:r>
              <a:rPr lang="fr-FR" sz="1300" dirty="0">
                <a:solidFill>
                  <a:schemeClr val="accent1"/>
                </a:solidFill>
                <a:latin typeface="Petrona" panose="02000503020000020003" pitchFamily="2" charset="0"/>
              </a:rPr>
              <a:t>07 49 36 07 08</a:t>
            </a:r>
          </a:p>
          <a:p>
            <a:pPr algn="ctr"/>
            <a:r>
              <a:rPr lang="fr-FR" sz="1300" dirty="0">
                <a:latin typeface="Petrona" panose="02000503020000020003" pitchFamily="2" charset="0"/>
                <a:hlinkClick r:id="rId3"/>
              </a:rPr>
              <a:t>mre@mre-conseil.com</a:t>
            </a:r>
            <a:r>
              <a:rPr lang="fr-FR" sz="1300" dirty="0">
                <a:latin typeface="Petrona" panose="02000503020000020003" pitchFamily="2" charset="0"/>
              </a:rPr>
              <a:t> </a:t>
            </a:r>
          </a:p>
          <a:p>
            <a:pPr algn="ctr"/>
            <a:r>
              <a:rPr lang="fr-FR" sz="1300" dirty="0">
                <a:latin typeface="Petrona" panose="02000503020000020003" pitchFamily="2" charset="0"/>
                <a:hlinkClick r:id="rId4"/>
              </a:rPr>
              <a:t>www.mre-conseil.com</a:t>
            </a:r>
            <a:r>
              <a:rPr lang="fr-FR" sz="1300" dirty="0">
                <a:latin typeface="Petrona" panose="02000503020000020003" pitchFamily="2" charset="0"/>
              </a:rPr>
              <a:t>  </a:t>
            </a:r>
          </a:p>
        </p:txBody>
      </p:sp>
      <p:pic>
        <p:nvPicPr>
          <p:cNvPr id="8" name="Image 7">
            <a:extLst>
              <a:ext uri="{FF2B5EF4-FFF2-40B4-BE49-F238E27FC236}">
                <a16:creationId xmlns:a16="http://schemas.microsoft.com/office/drawing/2014/main" id="{99451F4D-3052-C155-54D7-D293EFD0D719}"/>
              </a:ext>
            </a:extLst>
          </p:cNvPr>
          <p:cNvPicPr>
            <a:picLocks noChangeAspect="1"/>
          </p:cNvPicPr>
          <p:nvPr userDrawn="1"/>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892901" y="5389911"/>
            <a:ext cx="1100927" cy="1075767"/>
          </a:xfrm>
          <a:prstGeom prst="rect">
            <a:avLst/>
          </a:prstGeom>
        </p:spPr>
      </p:pic>
      <p:sp>
        <p:nvSpPr>
          <p:cNvPr id="5" name="TextBox 2">
            <a:extLst>
              <a:ext uri="{FF2B5EF4-FFF2-40B4-BE49-F238E27FC236}">
                <a16:creationId xmlns:a16="http://schemas.microsoft.com/office/drawing/2014/main" id="{1ECD7A34-69A5-E458-C088-5F4927E9F122}"/>
              </a:ext>
            </a:extLst>
          </p:cNvPr>
          <p:cNvSpPr txBox="1"/>
          <p:nvPr userDrawn="1"/>
        </p:nvSpPr>
        <p:spPr>
          <a:xfrm>
            <a:off x="188093" y="6514766"/>
            <a:ext cx="4031734" cy="341726"/>
          </a:xfrm>
          <a:prstGeom prst="rect">
            <a:avLst/>
          </a:prstGeom>
          <a:noFill/>
        </p:spPr>
        <p:txBody>
          <a:bodyPr wrap="none" anchor="ctr" anchorCtr="0">
            <a:noAutofit/>
          </a:bodyPr>
          <a:lstStyle/>
          <a:p>
            <a:pPr algn="ctr">
              <a:defRPr sz="2800">
                <a:solidFill>
                  <a:srgbClr val="078B4C"/>
                </a:solidFill>
                <a:latin typeface="Petrona"/>
              </a:defRPr>
            </a:pPr>
            <a:r>
              <a:rPr lang="fr-FR" sz="1400" b="0" noProof="0" dirty="0">
                <a:solidFill>
                  <a:schemeClr val="bg1"/>
                </a:solidFill>
              </a:rPr>
              <a:t>Votre partenaire prévention, formation et ergonomie</a:t>
            </a:r>
          </a:p>
        </p:txBody>
      </p:sp>
      <p:cxnSp>
        <p:nvCxnSpPr>
          <p:cNvPr id="3" name="Connecteur droit 2">
            <a:extLst>
              <a:ext uri="{FF2B5EF4-FFF2-40B4-BE49-F238E27FC236}">
                <a16:creationId xmlns:a16="http://schemas.microsoft.com/office/drawing/2014/main" id="{EDF0D9B5-2B95-3621-4E61-051D94BAF8A5}"/>
              </a:ext>
            </a:extLst>
          </p:cNvPr>
          <p:cNvCxnSpPr/>
          <p:nvPr userDrawn="1"/>
        </p:nvCxnSpPr>
        <p:spPr>
          <a:xfrm>
            <a:off x="11658344" y="6563408"/>
            <a:ext cx="0" cy="276109"/>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76086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Diapositive de titre">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85757655-567C-C73F-3EB7-C2CD70F23CB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57393" y="5389278"/>
            <a:ext cx="1076400" cy="1076400"/>
          </a:xfrm>
          <a:prstGeom prst="rect">
            <a:avLst/>
          </a:prstGeom>
        </p:spPr>
      </p:pic>
      <p:grpSp>
        <p:nvGrpSpPr>
          <p:cNvPr id="8" name="Groupe 7">
            <a:extLst>
              <a:ext uri="{FF2B5EF4-FFF2-40B4-BE49-F238E27FC236}">
                <a16:creationId xmlns:a16="http://schemas.microsoft.com/office/drawing/2014/main" id="{76B356B2-E614-4AB0-8C61-335B251AEC19}"/>
              </a:ext>
            </a:extLst>
          </p:cNvPr>
          <p:cNvGrpSpPr/>
          <p:nvPr userDrawn="1"/>
        </p:nvGrpSpPr>
        <p:grpSpPr>
          <a:xfrm>
            <a:off x="0" y="6514766"/>
            <a:ext cx="12191993" cy="341726"/>
            <a:chOff x="0" y="6397441"/>
            <a:chExt cx="12192000" cy="277679"/>
          </a:xfrm>
        </p:grpSpPr>
        <p:sp>
          <p:nvSpPr>
            <p:cNvPr id="9" name="Rectangle 8">
              <a:extLst>
                <a:ext uri="{FF2B5EF4-FFF2-40B4-BE49-F238E27FC236}">
                  <a16:creationId xmlns:a16="http://schemas.microsoft.com/office/drawing/2014/main" id="{5EA86A6B-5B7D-42A0-A003-AAFAF490E661}"/>
                </a:ext>
              </a:extLst>
            </p:cNvPr>
            <p:cNvSpPr/>
            <p:nvPr userDrawn="1"/>
          </p:nvSpPr>
          <p:spPr>
            <a:xfrm>
              <a:off x="0" y="6397441"/>
              <a:ext cx="12192000" cy="277679"/>
            </a:xfrm>
            <a:prstGeom prst="rect">
              <a:avLst/>
            </a:prstGeom>
            <a:solidFill>
              <a:srgbClr val="078B4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sz="1463" noProof="0"/>
            </a:p>
          </p:txBody>
        </p:sp>
        <p:sp>
          <p:nvSpPr>
            <p:cNvPr id="10" name="TextBox 2">
              <a:extLst>
                <a:ext uri="{FF2B5EF4-FFF2-40B4-BE49-F238E27FC236}">
                  <a16:creationId xmlns:a16="http://schemas.microsoft.com/office/drawing/2014/main" id="{56967AB8-7B06-44A7-879E-07A77E7BE390}"/>
                </a:ext>
              </a:extLst>
            </p:cNvPr>
            <p:cNvSpPr txBox="1"/>
            <p:nvPr userDrawn="1"/>
          </p:nvSpPr>
          <p:spPr>
            <a:xfrm>
              <a:off x="198406" y="6397441"/>
              <a:ext cx="4252823" cy="277679"/>
            </a:xfrm>
            <a:prstGeom prst="rect">
              <a:avLst/>
            </a:prstGeom>
            <a:noFill/>
          </p:spPr>
          <p:txBody>
            <a:bodyPr wrap="none" anchor="ctr" anchorCtr="0">
              <a:noAutofit/>
            </a:bodyPr>
            <a:lstStyle/>
            <a:p>
              <a:pPr algn="ctr">
                <a:defRPr sz="2800">
                  <a:solidFill>
                    <a:srgbClr val="078B4C"/>
                  </a:solidFill>
                  <a:latin typeface="Petrona"/>
                </a:defRPr>
              </a:pPr>
              <a:r>
                <a:rPr lang="fr-FR" sz="1400" b="0" noProof="0" dirty="0">
                  <a:solidFill>
                    <a:schemeClr val="bg1"/>
                  </a:solidFill>
                </a:rPr>
                <a:t>Votre partenaire prévention, formation et ergonomie</a:t>
              </a:r>
            </a:p>
          </p:txBody>
        </p:sp>
      </p:grpSp>
      <p:cxnSp>
        <p:nvCxnSpPr>
          <p:cNvPr id="14" name="Connecteur droit 13">
            <a:extLst>
              <a:ext uri="{FF2B5EF4-FFF2-40B4-BE49-F238E27FC236}">
                <a16:creationId xmlns:a16="http://schemas.microsoft.com/office/drawing/2014/main" id="{2B727BA0-CE78-4126-B1F1-2AE75A6231E7}"/>
              </a:ext>
            </a:extLst>
          </p:cNvPr>
          <p:cNvCxnSpPr/>
          <p:nvPr userDrawn="1"/>
        </p:nvCxnSpPr>
        <p:spPr>
          <a:xfrm>
            <a:off x="10583870" y="5389911"/>
            <a:ext cx="0" cy="1152000"/>
          </a:xfrm>
          <a:prstGeom prst="line">
            <a:avLst/>
          </a:prstGeom>
          <a:ln w="19050" cap="rnd">
            <a:round/>
            <a:headEnd type="ova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3841771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Dernière page">
    <p:spTree>
      <p:nvGrpSpPr>
        <p:cNvPr id="1" name=""/>
        <p:cNvGrpSpPr/>
        <p:nvPr/>
      </p:nvGrpSpPr>
      <p:grpSpPr>
        <a:xfrm>
          <a:off x="0" y="0"/>
          <a:ext cx="0" cy="0"/>
          <a:chOff x="0" y="0"/>
          <a:chExt cx="0" cy="0"/>
        </a:xfrm>
      </p:grpSpPr>
      <p:pic>
        <p:nvPicPr>
          <p:cNvPr id="8" name="Picture 1" descr="Pour contact sur propale.png">
            <a:extLst>
              <a:ext uri="{FF2B5EF4-FFF2-40B4-BE49-F238E27FC236}">
                <a16:creationId xmlns:a16="http://schemas.microsoft.com/office/drawing/2014/main" id="{80A90FD4-CCFE-465E-8F8C-07DCED6B9C6A}"/>
              </a:ext>
            </a:extLst>
          </p:cNvPr>
          <p:cNvPicPr>
            <a:picLocks noChangeAspect="1"/>
          </p:cNvPicPr>
          <p:nvPr userDrawn="1"/>
        </p:nvPicPr>
        <p:blipFill rotWithShape="1">
          <a:blip r:embed="rId2"/>
          <a:srcRect l="10360" t="18407" r="19219" b="22807"/>
          <a:stretch/>
        </p:blipFill>
        <p:spPr>
          <a:xfrm>
            <a:off x="3694543" y="2041236"/>
            <a:ext cx="4331855" cy="1487055"/>
          </a:xfrm>
          <a:prstGeom prst="roundRect">
            <a:avLst/>
          </a:prstGeom>
        </p:spPr>
      </p:pic>
      <p:pic>
        <p:nvPicPr>
          <p:cNvPr id="9" name="Picture 1" descr="Pour contact sur propale.png">
            <a:extLst>
              <a:ext uri="{FF2B5EF4-FFF2-40B4-BE49-F238E27FC236}">
                <a16:creationId xmlns:a16="http://schemas.microsoft.com/office/drawing/2014/main" id="{0ED376A9-08C8-4216-90AA-F216B85EA066}"/>
              </a:ext>
            </a:extLst>
          </p:cNvPr>
          <p:cNvPicPr>
            <a:picLocks noChangeAspect="1"/>
          </p:cNvPicPr>
          <p:nvPr userDrawn="1"/>
        </p:nvPicPr>
        <p:blipFill rotWithShape="1">
          <a:blip r:embed="rId2"/>
          <a:srcRect l="65932" t="72350" r="5694" b="3756"/>
          <a:stretch/>
        </p:blipFill>
        <p:spPr>
          <a:xfrm>
            <a:off x="4802909" y="3878839"/>
            <a:ext cx="2105888" cy="729223"/>
          </a:xfrm>
          <a:prstGeom prst="rect">
            <a:avLst/>
          </a:prstGeom>
        </p:spPr>
      </p:pic>
      <p:grpSp>
        <p:nvGrpSpPr>
          <p:cNvPr id="5" name="Groupe 4">
            <a:extLst>
              <a:ext uri="{FF2B5EF4-FFF2-40B4-BE49-F238E27FC236}">
                <a16:creationId xmlns:a16="http://schemas.microsoft.com/office/drawing/2014/main" id="{8A617019-4E6E-434D-B892-62B6B698A73C}"/>
              </a:ext>
            </a:extLst>
          </p:cNvPr>
          <p:cNvGrpSpPr/>
          <p:nvPr userDrawn="1"/>
        </p:nvGrpSpPr>
        <p:grpSpPr>
          <a:xfrm>
            <a:off x="0" y="6508670"/>
            <a:ext cx="12192000" cy="341726"/>
            <a:chOff x="0" y="6397441"/>
            <a:chExt cx="12192000" cy="277679"/>
          </a:xfrm>
        </p:grpSpPr>
        <p:sp>
          <p:nvSpPr>
            <p:cNvPr id="6" name="Rectangle 5">
              <a:extLst>
                <a:ext uri="{FF2B5EF4-FFF2-40B4-BE49-F238E27FC236}">
                  <a16:creationId xmlns:a16="http://schemas.microsoft.com/office/drawing/2014/main" id="{830B7FA6-A9D8-4F32-A9CD-94FED9A28EDC}"/>
                </a:ext>
              </a:extLst>
            </p:cNvPr>
            <p:cNvSpPr/>
            <p:nvPr userDrawn="1"/>
          </p:nvSpPr>
          <p:spPr>
            <a:xfrm>
              <a:off x="0" y="6397441"/>
              <a:ext cx="12192000" cy="277679"/>
            </a:xfrm>
            <a:prstGeom prst="rect">
              <a:avLst/>
            </a:prstGeom>
            <a:solidFill>
              <a:srgbClr val="078B4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noProof="0" dirty="0">
                <a:latin typeface="Petrona" panose="02000503020000020003" pitchFamily="2" charset="0"/>
              </a:endParaRPr>
            </a:p>
          </p:txBody>
        </p:sp>
        <p:sp>
          <p:nvSpPr>
            <p:cNvPr id="7" name="TextBox 2">
              <a:extLst>
                <a:ext uri="{FF2B5EF4-FFF2-40B4-BE49-F238E27FC236}">
                  <a16:creationId xmlns:a16="http://schemas.microsoft.com/office/drawing/2014/main" id="{5899B42A-24F8-472E-BCE0-EDF3F9C283B2}"/>
                </a:ext>
              </a:extLst>
            </p:cNvPr>
            <p:cNvSpPr txBox="1"/>
            <p:nvPr userDrawn="1"/>
          </p:nvSpPr>
          <p:spPr>
            <a:xfrm>
              <a:off x="0" y="6397441"/>
              <a:ext cx="4232249" cy="277679"/>
            </a:xfrm>
            <a:prstGeom prst="rect">
              <a:avLst/>
            </a:prstGeom>
            <a:noFill/>
          </p:spPr>
          <p:txBody>
            <a:bodyPr wrap="none">
              <a:noAutofit/>
            </a:bodyPr>
            <a:lstStyle/>
            <a:p>
              <a:pPr algn="ctr">
                <a:defRPr sz="2800">
                  <a:solidFill>
                    <a:srgbClr val="078B4C"/>
                  </a:solidFill>
                  <a:latin typeface="Petrona"/>
                </a:defRPr>
              </a:pPr>
              <a:r>
                <a:rPr lang="fr-FR" sz="1400" noProof="0" dirty="0">
                  <a:solidFill>
                    <a:schemeClr val="bg1"/>
                  </a:solidFill>
                </a:rPr>
                <a:t>Votre partenaire prévention, formation et ergonomie</a:t>
              </a:r>
            </a:p>
          </p:txBody>
        </p:sp>
      </p:grpSp>
      <p:sp>
        <p:nvSpPr>
          <p:cNvPr id="11" name="Ellipse 10">
            <a:extLst>
              <a:ext uri="{FF2B5EF4-FFF2-40B4-BE49-F238E27FC236}">
                <a16:creationId xmlns:a16="http://schemas.microsoft.com/office/drawing/2014/main" id="{516D02D3-B43D-4130-ADF2-0FAD14CD48A5}"/>
              </a:ext>
            </a:extLst>
          </p:cNvPr>
          <p:cNvSpPr/>
          <p:nvPr userDrawn="1"/>
        </p:nvSpPr>
        <p:spPr>
          <a:xfrm>
            <a:off x="10360890" y="5172364"/>
            <a:ext cx="2355273" cy="2327564"/>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latin typeface="Petrona" panose="02000503020000020003" pitchFamily="2" charset="0"/>
            </a:endParaRPr>
          </a:p>
        </p:txBody>
      </p:sp>
      <p:grpSp>
        <p:nvGrpSpPr>
          <p:cNvPr id="12" name="Groupe 11">
            <a:extLst>
              <a:ext uri="{FF2B5EF4-FFF2-40B4-BE49-F238E27FC236}">
                <a16:creationId xmlns:a16="http://schemas.microsoft.com/office/drawing/2014/main" id="{47C039CC-0A06-4683-8D2A-5BBCDB61ED4B}"/>
              </a:ext>
            </a:extLst>
          </p:cNvPr>
          <p:cNvGrpSpPr>
            <a:grpSpLocks noChangeAspect="1"/>
          </p:cNvGrpSpPr>
          <p:nvPr userDrawn="1"/>
        </p:nvGrpSpPr>
        <p:grpSpPr>
          <a:xfrm>
            <a:off x="10913186" y="5706864"/>
            <a:ext cx="1027264" cy="801806"/>
            <a:chOff x="8764436" y="4668853"/>
            <a:chExt cx="517587" cy="403990"/>
          </a:xfrm>
        </p:grpSpPr>
        <p:pic>
          <p:nvPicPr>
            <p:cNvPr id="13" name="Picture 1" descr="Logo MRE Conseil.png">
              <a:extLst>
                <a:ext uri="{FF2B5EF4-FFF2-40B4-BE49-F238E27FC236}">
                  <a16:creationId xmlns:a16="http://schemas.microsoft.com/office/drawing/2014/main" id="{C295685B-C423-431E-B2FA-127ADD705949}"/>
                </a:ext>
              </a:extLst>
            </p:cNvPr>
            <p:cNvPicPr>
              <a:picLocks noChangeAspect="1"/>
            </p:cNvPicPr>
            <p:nvPr userDrawn="1"/>
          </p:nvPicPr>
          <p:blipFill rotWithShape="1">
            <a:blip r:embed="rId3">
              <a:clrChange>
                <a:clrFrom>
                  <a:srgbClr val="FFFFFF"/>
                </a:clrFrom>
                <a:clrTo>
                  <a:srgbClr val="FFFFFF">
                    <a:alpha val="0"/>
                  </a:srgbClr>
                </a:clrTo>
              </a:clrChange>
              <a:biLevel thresh="25000"/>
            </a:blip>
            <a:srcRect l="23546" t="28398" r="24128" b="43530"/>
            <a:stretch/>
          </p:blipFill>
          <p:spPr>
            <a:xfrm>
              <a:off x="8764436" y="4668853"/>
              <a:ext cx="517586" cy="277680"/>
            </a:xfrm>
            <a:prstGeom prst="rect">
              <a:avLst/>
            </a:prstGeom>
          </p:spPr>
        </p:pic>
        <p:pic>
          <p:nvPicPr>
            <p:cNvPr id="14" name="Picture 1" descr="Logo MRE Conseil.png">
              <a:extLst>
                <a:ext uri="{FF2B5EF4-FFF2-40B4-BE49-F238E27FC236}">
                  <a16:creationId xmlns:a16="http://schemas.microsoft.com/office/drawing/2014/main" id="{CD13B46B-B5E7-484D-B207-6C614409FCE5}"/>
                </a:ext>
              </a:extLst>
            </p:cNvPr>
            <p:cNvPicPr>
              <a:picLocks noChangeAspect="1"/>
            </p:cNvPicPr>
            <p:nvPr userDrawn="1"/>
          </p:nvPicPr>
          <p:blipFill rotWithShape="1">
            <a:blip r:embed="rId3">
              <a:clrChange>
                <a:clrFrom>
                  <a:srgbClr val="FFFFFF"/>
                </a:clrFrom>
                <a:clrTo>
                  <a:srgbClr val="FFFFFF">
                    <a:alpha val="0"/>
                  </a:srgbClr>
                </a:clrTo>
              </a:clrChange>
              <a:biLevel thresh="25000"/>
            </a:blip>
            <a:srcRect l="23836" t="88132" r="23837" b="1"/>
            <a:stretch/>
          </p:blipFill>
          <p:spPr>
            <a:xfrm>
              <a:off x="8764436" y="4955458"/>
              <a:ext cx="517587" cy="117385"/>
            </a:xfrm>
            <a:prstGeom prst="rect">
              <a:avLst/>
            </a:prstGeom>
          </p:spPr>
        </p:pic>
      </p:grpSp>
    </p:spTree>
    <p:extLst>
      <p:ext uri="{BB962C8B-B14F-4D97-AF65-F5344CB8AC3E}">
        <p14:creationId xmlns:p14="http://schemas.microsoft.com/office/powerpoint/2010/main" val="9137766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Diapositive de titr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EA86A6B-5B7D-42A0-A003-AAFAF490E661}"/>
              </a:ext>
            </a:extLst>
          </p:cNvPr>
          <p:cNvSpPr/>
          <p:nvPr userDrawn="1"/>
        </p:nvSpPr>
        <p:spPr>
          <a:xfrm>
            <a:off x="0" y="6514766"/>
            <a:ext cx="12191993" cy="341726"/>
          </a:xfrm>
          <a:prstGeom prst="rect">
            <a:avLst/>
          </a:prstGeom>
          <a:solidFill>
            <a:srgbClr val="078B4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sz="1463" noProof="0"/>
          </a:p>
        </p:txBody>
      </p:sp>
      <p:cxnSp>
        <p:nvCxnSpPr>
          <p:cNvPr id="2" name="Connecteur droit 1">
            <a:extLst>
              <a:ext uri="{FF2B5EF4-FFF2-40B4-BE49-F238E27FC236}">
                <a16:creationId xmlns:a16="http://schemas.microsoft.com/office/drawing/2014/main" id="{10BF66EB-2CC9-DFB0-020D-351E206FBCD9}"/>
              </a:ext>
            </a:extLst>
          </p:cNvPr>
          <p:cNvCxnSpPr/>
          <p:nvPr userDrawn="1"/>
        </p:nvCxnSpPr>
        <p:spPr>
          <a:xfrm>
            <a:off x="11810744" y="6557931"/>
            <a:ext cx="0" cy="276109"/>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0FD5A459-0FD0-6F25-BC97-4502CECA6768}"/>
              </a:ext>
            </a:extLst>
          </p:cNvPr>
          <p:cNvSpPr txBox="1"/>
          <p:nvPr userDrawn="1"/>
        </p:nvSpPr>
        <p:spPr>
          <a:xfrm>
            <a:off x="340493" y="6525124"/>
            <a:ext cx="4031734" cy="341726"/>
          </a:xfrm>
          <a:prstGeom prst="rect">
            <a:avLst/>
          </a:prstGeom>
          <a:noFill/>
        </p:spPr>
        <p:txBody>
          <a:bodyPr wrap="none" anchor="ctr" anchorCtr="0">
            <a:noAutofit/>
          </a:bodyPr>
          <a:lstStyle/>
          <a:p>
            <a:pPr algn="ctr">
              <a:defRPr sz="2800">
                <a:solidFill>
                  <a:srgbClr val="078B4C"/>
                </a:solidFill>
                <a:latin typeface="Petrona"/>
              </a:defRPr>
            </a:pPr>
            <a:r>
              <a:rPr lang="fr-FR" sz="1400" b="0" noProof="0" dirty="0">
                <a:solidFill>
                  <a:schemeClr val="bg1"/>
                </a:solidFill>
              </a:rPr>
              <a:t>Votre partenaire prévention, formation et ergonomie</a:t>
            </a:r>
          </a:p>
        </p:txBody>
      </p:sp>
    </p:spTree>
    <p:extLst>
      <p:ext uri="{BB962C8B-B14F-4D97-AF65-F5344CB8AC3E}">
        <p14:creationId xmlns:p14="http://schemas.microsoft.com/office/powerpoint/2010/main" val="39338705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résentation de parcours">
    <p:spTree>
      <p:nvGrpSpPr>
        <p:cNvPr id="1" name=""/>
        <p:cNvGrpSpPr/>
        <p:nvPr/>
      </p:nvGrpSpPr>
      <p:grpSpPr>
        <a:xfrm>
          <a:off x="0" y="0"/>
          <a:ext cx="0" cy="0"/>
          <a:chOff x="0" y="0"/>
          <a:chExt cx="0" cy="0"/>
        </a:xfrm>
      </p:grpSpPr>
      <p:sp>
        <p:nvSpPr>
          <p:cNvPr id="9" name="Ellipse 8">
            <a:extLst>
              <a:ext uri="{FF2B5EF4-FFF2-40B4-BE49-F238E27FC236}">
                <a16:creationId xmlns:a16="http://schemas.microsoft.com/office/drawing/2014/main" id="{ED80A470-C6CD-3F21-980D-FFE7B3F2FB5A}"/>
              </a:ext>
            </a:extLst>
          </p:cNvPr>
          <p:cNvSpPr/>
          <p:nvPr userDrawn="1"/>
        </p:nvSpPr>
        <p:spPr>
          <a:xfrm>
            <a:off x="-1171392" y="-1161441"/>
            <a:ext cx="2355273" cy="2327564"/>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latin typeface="Petrona" panose="02000503020000020003" pitchFamily="2" charset="0"/>
            </a:endParaRPr>
          </a:p>
        </p:txBody>
      </p:sp>
      <p:cxnSp>
        <p:nvCxnSpPr>
          <p:cNvPr id="10" name="Connecteur droit 9">
            <a:extLst>
              <a:ext uri="{FF2B5EF4-FFF2-40B4-BE49-F238E27FC236}">
                <a16:creationId xmlns:a16="http://schemas.microsoft.com/office/drawing/2014/main" id="{592197BE-626F-42EA-6480-5C9682B71A82}"/>
              </a:ext>
            </a:extLst>
          </p:cNvPr>
          <p:cNvCxnSpPr/>
          <p:nvPr userDrawn="1"/>
        </p:nvCxnSpPr>
        <p:spPr>
          <a:xfrm>
            <a:off x="10782042" y="238840"/>
            <a:ext cx="0" cy="1152000"/>
          </a:xfrm>
          <a:prstGeom prst="line">
            <a:avLst/>
          </a:prstGeom>
          <a:ln w="19050" cap="rnd">
            <a:round/>
            <a:headEnd type="oval"/>
          </a:ln>
        </p:spPr>
        <p:style>
          <a:lnRef idx="1">
            <a:schemeClr val="accent1"/>
          </a:lnRef>
          <a:fillRef idx="0">
            <a:schemeClr val="accent1"/>
          </a:fillRef>
          <a:effectRef idx="0">
            <a:schemeClr val="accent1"/>
          </a:effectRef>
          <a:fontRef idx="minor">
            <a:schemeClr val="tx1"/>
          </a:fontRef>
        </p:style>
      </p:cxnSp>
      <p:pic>
        <p:nvPicPr>
          <p:cNvPr id="12" name="Image 11">
            <a:extLst>
              <a:ext uri="{FF2B5EF4-FFF2-40B4-BE49-F238E27FC236}">
                <a16:creationId xmlns:a16="http://schemas.microsoft.com/office/drawing/2014/main" id="{FCE81C7A-ADA4-59EC-206F-180512B3C6E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98337" y="238840"/>
            <a:ext cx="1076400" cy="1076400"/>
          </a:xfrm>
          <a:prstGeom prst="rect">
            <a:avLst/>
          </a:prstGeom>
        </p:spPr>
      </p:pic>
      <p:cxnSp>
        <p:nvCxnSpPr>
          <p:cNvPr id="13" name="Connecteur droit 12">
            <a:extLst>
              <a:ext uri="{FF2B5EF4-FFF2-40B4-BE49-F238E27FC236}">
                <a16:creationId xmlns:a16="http://schemas.microsoft.com/office/drawing/2014/main" id="{8B5C5C37-2C8D-EABF-3AEF-3E5A251FFB68}"/>
              </a:ext>
            </a:extLst>
          </p:cNvPr>
          <p:cNvCxnSpPr>
            <a:cxnSpLocks/>
          </p:cNvCxnSpPr>
          <p:nvPr userDrawn="1"/>
        </p:nvCxnSpPr>
        <p:spPr>
          <a:xfrm flipH="1">
            <a:off x="-61447" y="1391315"/>
            <a:ext cx="12348000" cy="0"/>
          </a:xfrm>
          <a:prstGeom prst="line">
            <a:avLst/>
          </a:prstGeom>
          <a:ln w="19050" cap="rnd">
            <a:round/>
            <a:headEnd type="none"/>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7B36A4C9-E40D-E2D0-B954-792DD049B2AF}"/>
              </a:ext>
            </a:extLst>
          </p:cNvPr>
          <p:cNvSpPr/>
          <p:nvPr userDrawn="1"/>
        </p:nvSpPr>
        <p:spPr>
          <a:xfrm>
            <a:off x="0" y="1387238"/>
            <a:ext cx="3602999" cy="5148000"/>
          </a:xfrm>
          <a:prstGeom prst="rect">
            <a:avLst/>
          </a:prstGeom>
          <a:solidFill>
            <a:schemeClr val="accent2">
              <a:alpha val="2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grpSp>
        <p:nvGrpSpPr>
          <p:cNvPr id="6" name="Groupe 5">
            <a:extLst>
              <a:ext uri="{FF2B5EF4-FFF2-40B4-BE49-F238E27FC236}">
                <a16:creationId xmlns:a16="http://schemas.microsoft.com/office/drawing/2014/main" id="{81FEAF08-6CBE-5AAE-C19E-A90A25BF9201}"/>
              </a:ext>
            </a:extLst>
          </p:cNvPr>
          <p:cNvGrpSpPr/>
          <p:nvPr userDrawn="1"/>
        </p:nvGrpSpPr>
        <p:grpSpPr>
          <a:xfrm>
            <a:off x="0" y="6514766"/>
            <a:ext cx="12191993" cy="341726"/>
            <a:chOff x="0" y="6397441"/>
            <a:chExt cx="12192000" cy="277679"/>
          </a:xfrm>
        </p:grpSpPr>
        <p:sp>
          <p:nvSpPr>
            <p:cNvPr id="7" name="Rectangle 6">
              <a:extLst>
                <a:ext uri="{FF2B5EF4-FFF2-40B4-BE49-F238E27FC236}">
                  <a16:creationId xmlns:a16="http://schemas.microsoft.com/office/drawing/2014/main" id="{F5578602-5100-583B-957A-DC06988FFDDD}"/>
                </a:ext>
              </a:extLst>
            </p:cNvPr>
            <p:cNvSpPr/>
            <p:nvPr userDrawn="1"/>
          </p:nvSpPr>
          <p:spPr>
            <a:xfrm>
              <a:off x="0" y="6397441"/>
              <a:ext cx="12192000" cy="277679"/>
            </a:xfrm>
            <a:prstGeom prst="rect">
              <a:avLst/>
            </a:prstGeom>
            <a:solidFill>
              <a:srgbClr val="078B4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sz="1463" noProof="0"/>
            </a:p>
          </p:txBody>
        </p:sp>
        <p:sp>
          <p:nvSpPr>
            <p:cNvPr id="8" name="TextBox 2">
              <a:extLst>
                <a:ext uri="{FF2B5EF4-FFF2-40B4-BE49-F238E27FC236}">
                  <a16:creationId xmlns:a16="http://schemas.microsoft.com/office/drawing/2014/main" id="{392A97BD-CEB4-64A9-7D73-7107D29D2EE1}"/>
                </a:ext>
              </a:extLst>
            </p:cNvPr>
            <p:cNvSpPr txBox="1"/>
            <p:nvPr userDrawn="1"/>
          </p:nvSpPr>
          <p:spPr>
            <a:xfrm>
              <a:off x="198406" y="6397441"/>
              <a:ext cx="4252823" cy="277679"/>
            </a:xfrm>
            <a:prstGeom prst="rect">
              <a:avLst/>
            </a:prstGeom>
            <a:noFill/>
          </p:spPr>
          <p:txBody>
            <a:bodyPr wrap="none" anchor="ctr" anchorCtr="0">
              <a:noAutofit/>
            </a:bodyPr>
            <a:lstStyle/>
            <a:p>
              <a:pPr algn="ctr">
                <a:defRPr sz="2800">
                  <a:solidFill>
                    <a:srgbClr val="078B4C"/>
                  </a:solidFill>
                  <a:latin typeface="Petrona"/>
                </a:defRPr>
              </a:pPr>
              <a:r>
                <a:rPr lang="fr-FR" sz="1400" b="0" noProof="0" dirty="0">
                  <a:solidFill>
                    <a:schemeClr val="bg1"/>
                  </a:solidFill>
                </a:rPr>
                <a:t>Votre partenaire prévention, formation et ergonomie</a:t>
              </a:r>
            </a:p>
          </p:txBody>
        </p:sp>
      </p:grpSp>
      <p:cxnSp>
        <p:nvCxnSpPr>
          <p:cNvPr id="18" name="Connecteur droit 17">
            <a:extLst>
              <a:ext uri="{FF2B5EF4-FFF2-40B4-BE49-F238E27FC236}">
                <a16:creationId xmlns:a16="http://schemas.microsoft.com/office/drawing/2014/main" id="{78A39F0B-2681-5170-FF99-205092B638A0}"/>
              </a:ext>
            </a:extLst>
          </p:cNvPr>
          <p:cNvCxnSpPr/>
          <p:nvPr userDrawn="1"/>
        </p:nvCxnSpPr>
        <p:spPr>
          <a:xfrm>
            <a:off x="11658344" y="6547573"/>
            <a:ext cx="0" cy="276109"/>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92483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9" name="Ellipse 8">
            <a:extLst>
              <a:ext uri="{FF2B5EF4-FFF2-40B4-BE49-F238E27FC236}">
                <a16:creationId xmlns:a16="http://schemas.microsoft.com/office/drawing/2014/main" id="{ED80A470-C6CD-3F21-980D-FFE7B3F2FB5A}"/>
              </a:ext>
            </a:extLst>
          </p:cNvPr>
          <p:cNvSpPr/>
          <p:nvPr userDrawn="1"/>
        </p:nvSpPr>
        <p:spPr>
          <a:xfrm>
            <a:off x="-1171392" y="-1161441"/>
            <a:ext cx="2355273" cy="2327564"/>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latin typeface="Petrona" panose="02000503020000020003" pitchFamily="2" charset="0"/>
            </a:endParaRPr>
          </a:p>
        </p:txBody>
      </p:sp>
      <p:cxnSp>
        <p:nvCxnSpPr>
          <p:cNvPr id="10" name="Connecteur droit 9">
            <a:extLst>
              <a:ext uri="{FF2B5EF4-FFF2-40B4-BE49-F238E27FC236}">
                <a16:creationId xmlns:a16="http://schemas.microsoft.com/office/drawing/2014/main" id="{592197BE-626F-42EA-6480-5C9682B71A82}"/>
              </a:ext>
            </a:extLst>
          </p:cNvPr>
          <p:cNvCxnSpPr/>
          <p:nvPr userDrawn="1"/>
        </p:nvCxnSpPr>
        <p:spPr>
          <a:xfrm>
            <a:off x="10941846" y="61283"/>
            <a:ext cx="0" cy="1044000"/>
          </a:xfrm>
          <a:prstGeom prst="line">
            <a:avLst/>
          </a:prstGeom>
          <a:ln w="19050" cap="rnd">
            <a:round/>
            <a:headEnd type="oval"/>
          </a:ln>
        </p:spPr>
        <p:style>
          <a:lnRef idx="1">
            <a:schemeClr val="accent1"/>
          </a:lnRef>
          <a:fillRef idx="0">
            <a:schemeClr val="accent1"/>
          </a:fillRef>
          <a:effectRef idx="0">
            <a:schemeClr val="accent1"/>
          </a:effectRef>
          <a:fontRef idx="minor">
            <a:schemeClr val="tx1"/>
          </a:fontRef>
        </p:style>
      </p:cxnSp>
      <p:pic>
        <p:nvPicPr>
          <p:cNvPr id="12" name="Image 11">
            <a:extLst>
              <a:ext uri="{FF2B5EF4-FFF2-40B4-BE49-F238E27FC236}">
                <a16:creationId xmlns:a16="http://schemas.microsoft.com/office/drawing/2014/main" id="{FCE81C7A-ADA4-59EC-206F-180512B3C6E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13751" y="43527"/>
            <a:ext cx="1076400" cy="1076400"/>
          </a:xfrm>
          <a:prstGeom prst="rect">
            <a:avLst/>
          </a:prstGeom>
        </p:spPr>
      </p:pic>
      <p:grpSp>
        <p:nvGrpSpPr>
          <p:cNvPr id="6" name="Groupe 5">
            <a:extLst>
              <a:ext uri="{FF2B5EF4-FFF2-40B4-BE49-F238E27FC236}">
                <a16:creationId xmlns:a16="http://schemas.microsoft.com/office/drawing/2014/main" id="{81FEAF08-6CBE-5AAE-C19E-A90A25BF9201}"/>
              </a:ext>
            </a:extLst>
          </p:cNvPr>
          <p:cNvGrpSpPr/>
          <p:nvPr userDrawn="1"/>
        </p:nvGrpSpPr>
        <p:grpSpPr>
          <a:xfrm>
            <a:off x="0" y="6514766"/>
            <a:ext cx="12191993" cy="341726"/>
            <a:chOff x="0" y="6397441"/>
            <a:chExt cx="12192000" cy="277679"/>
          </a:xfrm>
        </p:grpSpPr>
        <p:sp>
          <p:nvSpPr>
            <p:cNvPr id="7" name="Rectangle 6">
              <a:extLst>
                <a:ext uri="{FF2B5EF4-FFF2-40B4-BE49-F238E27FC236}">
                  <a16:creationId xmlns:a16="http://schemas.microsoft.com/office/drawing/2014/main" id="{F5578602-5100-583B-957A-DC06988FFDDD}"/>
                </a:ext>
              </a:extLst>
            </p:cNvPr>
            <p:cNvSpPr/>
            <p:nvPr userDrawn="1"/>
          </p:nvSpPr>
          <p:spPr>
            <a:xfrm>
              <a:off x="0" y="6397441"/>
              <a:ext cx="12192000" cy="277679"/>
            </a:xfrm>
            <a:prstGeom prst="rect">
              <a:avLst/>
            </a:prstGeom>
            <a:solidFill>
              <a:srgbClr val="078B4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sz="1463" noProof="0"/>
            </a:p>
          </p:txBody>
        </p:sp>
        <p:sp>
          <p:nvSpPr>
            <p:cNvPr id="8" name="TextBox 2">
              <a:extLst>
                <a:ext uri="{FF2B5EF4-FFF2-40B4-BE49-F238E27FC236}">
                  <a16:creationId xmlns:a16="http://schemas.microsoft.com/office/drawing/2014/main" id="{392A97BD-CEB4-64A9-7D73-7107D29D2EE1}"/>
                </a:ext>
              </a:extLst>
            </p:cNvPr>
            <p:cNvSpPr txBox="1"/>
            <p:nvPr userDrawn="1"/>
          </p:nvSpPr>
          <p:spPr>
            <a:xfrm>
              <a:off x="198406" y="6397441"/>
              <a:ext cx="4252823" cy="277679"/>
            </a:xfrm>
            <a:prstGeom prst="rect">
              <a:avLst/>
            </a:prstGeom>
            <a:noFill/>
          </p:spPr>
          <p:txBody>
            <a:bodyPr wrap="none" anchor="ctr" anchorCtr="0">
              <a:noAutofit/>
            </a:bodyPr>
            <a:lstStyle/>
            <a:p>
              <a:pPr algn="ctr">
                <a:defRPr sz="2800">
                  <a:solidFill>
                    <a:srgbClr val="078B4C"/>
                  </a:solidFill>
                  <a:latin typeface="Petrona"/>
                </a:defRPr>
              </a:pPr>
              <a:r>
                <a:rPr lang="fr-FR" sz="1400" b="0" noProof="0" dirty="0">
                  <a:solidFill>
                    <a:schemeClr val="bg1"/>
                  </a:solidFill>
                </a:rPr>
                <a:t>Votre partenaire prévention, formation et ergonomie</a:t>
              </a:r>
            </a:p>
          </p:txBody>
        </p:sp>
      </p:grpSp>
      <p:cxnSp>
        <p:nvCxnSpPr>
          <p:cNvPr id="18" name="Connecteur droit 17">
            <a:extLst>
              <a:ext uri="{FF2B5EF4-FFF2-40B4-BE49-F238E27FC236}">
                <a16:creationId xmlns:a16="http://schemas.microsoft.com/office/drawing/2014/main" id="{78A39F0B-2681-5170-FF99-205092B638A0}"/>
              </a:ext>
            </a:extLst>
          </p:cNvPr>
          <p:cNvCxnSpPr/>
          <p:nvPr userDrawn="1"/>
        </p:nvCxnSpPr>
        <p:spPr>
          <a:xfrm>
            <a:off x="11658344" y="6547573"/>
            <a:ext cx="0" cy="276109"/>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884305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Disposition personnalisée">
    <p:spTree>
      <p:nvGrpSpPr>
        <p:cNvPr id="1" name=""/>
        <p:cNvGrpSpPr/>
        <p:nvPr/>
      </p:nvGrpSpPr>
      <p:grpSpPr>
        <a:xfrm>
          <a:off x="0" y="0"/>
          <a:ext cx="0" cy="0"/>
          <a:chOff x="0" y="0"/>
          <a:chExt cx="0" cy="0"/>
        </a:xfrm>
      </p:grpSpPr>
      <p:sp>
        <p:nvSpPr>
          <p:cNvPr id="9" name="Ellipse 8">
            <a:extLst>
              <a:ext uri="{FF2B5EF4-FFF2-40B4-BE49-F238E27FC236}">
                <a16:creationId xmlns:a16="http://schemas.microsoft.com/office/drawing/2014/main" id="{ED80A470-C6CD-3F21-980D-FFE7B3F2FB5A}"/>
              </a:ext>
            </a:extLst>
          </p:cNvPr>
          <p:cNvSpPr/>
          <p:nvPr userDrawn="1"/>
        </p:nvSpPr>
        <p:spPr>
          <a:xfrm>
            <a:off x="-1171392" y="-1161441"/>
            <a:ext cx="2355273" cy="2327564"/>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latin typeface="Petrona" panose="02000503020000020003" pitchFamily="2" charset="0"/>
            </a:endParaRPr>
          </a:p>
        </p:txBody>
      </p:sp>
      <p:grpSp>
        <p:nvGrpSpPr>
          <p:cNvPr id="6" name="Groupe 5">
            <a:extLst>
              <a:ext uri="{FF2B5EF4-FFF2-40B4-BE49-F238E27FC236}">
                <a16:creationId xmlns:a16="http://schemas.microsoft.com/office/drawing/2014/main" id="{81FEAF08-6CBE-5AAE-C19E-A90A25BF9201}"/>
              </a:ext>
            </a:extLst>
          </p:cNvPr>
          <p:cNvGrpSpPr/>
          <p:nvPr userDrawn="1"/>
        </p:nvGrpSpPr>
        <p:grpSpPr>
          <a:xfrm>
            <a:off x="0" y="6514766"/>
            <a:ext cx="12191993" cy="341726"/>
            <a:chOff x="0" y="6397441"/>
            <a:chExt cx="12192000" cy="277679"/>
          </a:xfrm>
        </p:grpSpPr>
        <p:sp>
          <p:nvSpPr>
            <p:cNvPr id="7" name="Rectangle 6">
              <a:extLst>
                <a:ext uri="{FF2B5EF4-FFF2-40B4-BE49-F238E27FC236}">
                  <a16:creationId xmlns:a16="http://schemas.microsoft.com/office/drawing/2014/main" id="{F5578602-5100-583B-957A-DC06988FFDDD}"/>
                </a:ext>
              </a:extLst>
            </p:cNvPr>
            <p:cNvSpPr/>
            <p:nvPr userDrawn="1"/>
          </p:nvSpPr>
          <p:spPr>
            <a:xfrm>
              <a:off x="0" y="6397441"/>
              <a:ext cx="12192000" cy="277679"/>
            </a:xfrm>
            <a:prstGeom prst="rect">
              <a:avLst/>
            </a:prstGeom>
            <a:solidFill>
              <a:srgbClr val="078B4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sz="1463" noProof="0"/>
            </a:p>
          </p:txBody>
        </p:sp>
        <p:sp>
          <p:nvSpPr>
            <p:cNvPr id="8" name="TextBox 2">
              <a:extLst>
                <a:ext uri="{FF2B5EF4-FFF2-40B4-BE49-F238E27FC236}">
                  <a16:creationId xmlns:a16="http://schemas.microsoft.com/office/drawing/2014/main" id="{392A97BD-CEB4-64A9-7D73-7107D29D2EE1}"/>
                </a:ext>
              </a:extLst>
            </p:cNvPr>
            <p:cNvSpPr txBox="1"/>
            <p:nvPr userDrawn="1"/>
          </p:nvSpPr>
          <p:spPr>
            <a:xfrm>
              <a:off x="198406" y="6397441"/>
              <a:ext cx="4252823" cy="277679"/>
            </a:xfrm>
            <a:prstGeom prst="rect">
              <a:avLst/>
            </a:prstGeom>
            <a:noFill/>
          </p:spPr>
          <p:txBody>
            <a:bodyPr wrap="none" anchor="ctr" anchorCtr="0">
              <a:noAutofit/>
            </a:bodyPr>
            <a:lstStyle/>
            <a:p>
              <a:pPr algn="ctr">
                <a:defRPr sz="2800">
                  <a:solidFill>
                    <a:srgbClr val="078B4C"/>
                  </a:solidFill>
                  <a:latin typeface="Petrona"/>
                </a:defRPr>
              </a:pPr>
              <a:r>
                <a:rPr lang="fr-FR" sz="1400" b="0" noProof="0" dirty="0">
                  <a:solidFill>
                    <a:schemeClr val="bg1"/>
                  </a:solidFill>
                </a:rPr>
                <a:t>Votre partenaire prévention, formation et ergonomie</a:t>
              </a:r>
            </a:p>
          </p:txBody>
        </p:sp>
      </p:grpSp>
      <p:cxnSp>
        <p:nvCxnSpPr>
          <p:cNvPr id="18" name="Connecteur droit 17">
            <a:extLst>
              <a:ext uri="{FF2B5EF4-FFF2-40B4-BE49-F238E27FC236}">
                <a16:creationId xmlns:a16="http://schemas.microsoft.com/office/drawing/2014/main" id="{78A39F0B-2681-5170-FF99-205092B638A0}"/>
              </a:ext>
            </a:extLst>
          </p:cNvPr>
          <p:cNvCxnSpPr/>
          <p:nvPr userDrawn="1"/>
        </p:nvCxnSpPr>
        <p:spPr>
          <a:xfrm>
            <a:off x="11658344" y="6547573"/>
            <a:ext cx="0" cy="276109"/>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87256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Disposition personnalisée">
    <p:spTree>
      <p:nvGrpSpPr>
        <p:cNvPr id="1" name=""/>
        <p:cNvGrpSpPr/>
        <p:nvPr/>
      </p:nvGrpSpPr>
      <p:grpSpPr>
        <a:xfrm>
          <a:off x="0" y="0"/>
          <a:ext cx="0" cy="0"/>
          <a:chOff x="0" y="0"/>
          <a:chExt cx="0" cy="0"/>
        </a:xfrm>
      </p:grpSpPr>
      <p:sp>
        <p:nvSpPr>
          <p:cNvPr id="9" name="Ellipse 8">
            <a:extLst>
              <a:ext uri="{FF2B5EF4-FFF2-40B4-BE49-F238E27FC236}">
                <a16:creationId xmlns:a16="http://schemas.microsoft.com/office/drawing/2014/main" id="{ED80A470-C6CD-3F21-980D-FFE7B3F2FB5A}"/>
              </a:ext>
            </a:extLst>
          </p:cNvPr>
          <p:cNvSpPr/>
          <p:nvPr userDrawn="1"/>
        </p:nvSpPr>
        <p:spPr>
          <a:xfrm>
            <a:off x="-1171392" y="-1161441"/>
            <a:ext cx="2355273" cy="2327564"/>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latin typeface="Petrona" panose="02000503020000020003" pitchFamily="2" charset="0"/>
            </a:endParaRPr>
          </a:p>
        </p:txBody>
      </p:sp>
      <p:grpSp>
        <p:nvGrpSpPr>
          <p:cNvPr id="6" name="Groupe 5">
            <a:extLst>
              <a:ext uri="{FF2B5EF4-FFF2-40B4-BE49-F238E27FC236}">
                <a16:creationId xmlns:a16="http://schemas.microsoft.com/office/drawing/2014/main" id="{81FEAF08-6CBE-5AAE-C19E-A90A25BF9201}"/>
              </a:ext>
            </a:extLst>
          </p:cNvPr>
          <p:cNvGrpSpPr/>
          <p:nvPr userDrawn="1"/>
        </p:nvGrpSpPr>
        <p:grpSpPr>
          <a:xfrm>
            <a:off x="0" y="6514766"/>
            <a:ext cx="12191993" cy="341726"/>
            <a:chOff x="0" y="6397441"/>
            <a:chExt cx="12192000" cy="277679"/>
          </a:xfrm>
        </p:grpSpPr>
        <p:sp>
          <p:nvSpPr>
            <p:cNvPr id="7" name="Rectangle 6">
              <a:extLst>
                <a:ext uri="{FF2B5EF4-FFF2-40B4-BE49-F238E27FC236}">
                  <a16:creationId xmlns:a16="http://schemas.microsoft.com/office/drawing/2014/main" id="{F5578602-5100-583B-957A-DC06988FFDDD}"/>
                </a:ext>
              </a:extLst>
            </p:cNvPr>
            <p:cNvSpPr/>
            <p:nvPr userDrawn="1"/>
          </p:nvSpPr>
          <p:spPr>
            <a:xfrm>
              <a:off x="0" y="6397441"/>
              <a:ext cx="12192000" cy="277679"/>
            </a:xfrm>
            <a:prstGeom prst="rect">
              <a:avLst/>
            </a:prstGeom>
            <a:solidFill>
              <a:srgbClr val="078B4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sz="1463" noProof="0"/>
            </a:p>
          </p:txBody>
        </p:sp>
        <p:sp>
          <p:nvSpPr>
            <p:cNvPr id="8" name="TextBox 2">
              <a:extLst>
                <a:ext uri="{FF2B5EF4-FFF2-40B4-BE49-F238E27FC236}">
                  <a16:creationId xmlns:a16="http://schemas.microsoft.com/office/drawing/2014/main" id="{392A97BD-CEB4-64A9-7D73-7107D29D2EE1}"/>
                </a:ext>
              </a:extLst>
            </p:cNvPr>
            <p:cNvSpPr txBox="1"/>
            <p:nvPr userDrawn="1"/>
          </p:nvSpPr>
          <p:spPr>
            <a:xfrm>
              <a:off x="198406" y="6397441"/>
              <a:ext cx="4252823" cy="277679"/>
            </a:xfrm>
            <a:prstGeom prst="rect">
              <a:avLst/>
            </a:prstGeom>
            <a:noFill/>
          </p:spPr>
          <p:txBody>
            <a:bodyPr wrap="none" anchor="ctr" anchorCtr="0">
              <a:noAutofit/>
            </a:bodyPr>
            <a:lstStyle/>
            <a:p>
              <a:pPr algn="ctr">
                <a:defRPr sz="2800">
                  <a:solidFill>
                    <a:srgbClr val="078B4C"/>
                  </a:solidFill>
                  <a:latin typeface="Petrona"/>
                </a:defRPr>
              </a:pPr>
              <a:r>
                <a:rPr lang="fr-FR" sz="1400" b="0" noProof="0" dirty="0">
                  <a:solidFill>
                    <a:schemeClr val="bg1"/>
                  </a:solidFill>
                </a:rPr>
                <a:t>Votre partenaire prévention, formation et ergonomie</a:t>
              </a:r>
            </a:p>
          </p:txBody>
        </p:sp>
      </p:grpSp>
      <p:cxnSp>
        <p:nvCxnSpPr>
          <p:cNvPr id="18" name="Connecteur droit 17">
            <a:extLst>
              <a:ext uri="{FF2B5EF4-FFF2-40B4-BE49-F238E27FC236}">
                <a16:creationId xmlns:a16="http://schemas.microsoft.com/office/drawing/2014/main" id="{78A39F0B-2681-5170-FF99-205092B638A0}"/>
              </a:ext>
            </a:extLst>
          </p:cNvPr>
          <p:cNvCxnSpPr/>
          <p:nvPr userDrawn="1"/>
        </p:nvCxnSpPr>
        <p:spPr>
          <a:xfrm>
            <a:off x="11658344" y="6547573"/>
            <a:ext cx="0" cy="276109"/>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pic>
        <p:nvPicPr>
          <p:cNvPr id="2" name="Image 1">
            <a:extLst>
              <a:ext uri="{FF2B5EF4-FFF2-40B4-BE49-F238E27FC236}">
                <a16:creationId xmlns:a16="http://schemas.microsoft.com/office/drawing/2014/main" id="{F4C540D5-B3B0-498A-D05C-C69BB1B9FE9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0011" y="74617"/>
            <a:ext cx="839076" cy="839076"/>
          </a:xfrm>
          <a:prstGeom prst="rect">
            <a:avLst/>
          </a:prstGeom>
        </p:spPr>
      </p:pic>
    </p:spTree>
    <p:extLst>
      <p:ext uri="{BB962C8B-B14F-4D97-AF65-F5344CB8AC3E}">
        <p14:creationId xmlns:p14="http://schemas.microsoft.com/office/powerpoint/2010/main" val="10110534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Notre approche péda">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4794254B-DBF4-D2EA-B89A-88ADADEC9A70}"/>
              </a:ext>
            </a:extLst>
          </p:cNvPr>
          <p:cNvPicPr>
            <a:picLocks noChangeAspect="1"/>
          </p:cNvPicPr>
          <p:nvPr userDrawn="1"/>
        </p:nvPicPr>
        <p:blipFill>
          <a:blip r:embed="rId2">
            <a:clrChange>
              <a:clrFrom>
                <a:srgbClr val="FBF7F2"/>
              </a:clrFrom>
              <a:clrTo>
                <a:srgbClr val="FBF7F2">
                  <a:alpha val="0"/>
                </a:srgbClr>
              </a:clrTo>
            </a:clrChange>
          </a:blip>
          <a:srcRect l="-26" t="38300" r="70111" b="5156"/>
          <a:stretch>
            <a:fillRect/>
          </a:stretch>
        </p:blipFill>
        <p:spPr>
          <a:xfrm>
            <a:off x="-6136" y="2700243"/>
            <a:ext cx="3645326" cy="3877810"/>
          </a:xfrm>
          <a:prstGeom prst="rect">
            <a:avLst/>
          </a:prstGeom>
        </p:spPr>
      </p:pic>
      <p:sp>
        <p:nvSpPr>
          <p:cNvPr id="6" name="ZoneTexte 5">
            <a:extLst>
              <a:ext uri="{FF2B5EF4-FFF2-40B4-BE49-F238E27FC236}">
                <a16:creationId xmlns:a16="http://schemas.microsoft.com/office/drawing/2014/main" id="{53793204-1BF1-181B-75C5-26A480846339}"/>
              </a:ext>
            </a:extLst>
          </p:cNvPr>
          <p:cNvSpPr txBox="1"/>
          <p:nvPr userDrawn="1"/>
        </p:nvSpPr>
        <p:spPr>
          <a:xfrm>
            <a:off x="8521076" y="6531740"/>
            <a:ext cx="2524837" cy="307777"/>
          </a:xfrm>
          <a:prstGeom prst="rect">
            <a:avLst/>
          </a:prstGeom>
          <a:noFill/>
        </p:spPr>
        <p:txBody>
          <a:bodyPr wrap="square">
            <a:spAutoFit/>
          </a:bodyPr>
          <a:lstStyle/>
          <a:p>
            <a:pPr algn="ctr"/>
            <a:r>
              <a:rPr lang="fr-FR" sz="1400" dirty="0">
                <a:solidFill>
                  <a:schemeClr val="bg1"/>
                </a:solidFill>
                <a:latin typeface="Petrona" panose="02000503020000020003" pitchFamily="2" charset="0"/>
                <a:hlinkClick r:id="rId3">
                  <a:extLst>
                    <a:ext uri="{A12FA001-AC4F-418D-AE19-62706E023703}">
                      <ahyp:hlinkClr xmlns:ahyp="http://schemas.microsoft.com/office/drawing/2018/hyperlinkcolor" val="tx"/>
                    </a:ext>
                  </a:extLst>
                </a:hlinkClick>
              </a:rPr>
              <a:t>www.mre-conseil.com</a:t>
            </a:r>
            <a:r>
              <a:rPr lang="fr-FR" sz="1400" dirty="0">
                <a:solidFill>
                  <a:schemeClr val="bg1"/>
                </a:solidFill>
                <a:latin typeface="Petrona" panose="02000503020000020003" pitchFamily="2" charset="0"/>
              </a:rPr>
              <a:t>  </a:t>
            </a:r>
          </a:p>
        </p:txBody>
      </p:sp>
      <p:cxnSp>
        <p:nvCxnSpPr>
          <p:cNvPr id="8" name="Connecteur droit 7">
            <a:extLst>
              <a:ext uri="{FF2B5EF4-FFF2-40B4-BE49-F238E27FC236}">
                <a16:creationId xmlns:a16="http://schemas.microsoft.com/office/drawing/2014/main" id="{78A39F0B-2681-5170-FF99-205092B638A0}"/>
              </a:ext>
            </a:extLst>
          </p:cNvPr>
          <p:cNvCxnSpPr/>
          <p:nvPr userDrawn="1"/>
        </p:nvCxnSpPr>
        <p:spPr>
          <a:xfrm>
            <a:off x="11658344" y="6547573"/>
            <a:ext cx="0" cy="276109"/>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F5578602-5100-583B-957A-DC06988FFDDD}"/>
              </a:ext>
            </a:extLst>
          </p:cNvPr>
          <p:cNvSpPr/>
          <p:nvPr userDrawn="1"/>
        </p:nvSpPr>
        <p:spPr>
          <a:xfrm>
            <a:off x="0" y="6514766"/>
            <a:ext cx="12191993" cy="341726"/>
          </a:xfrm>
          <a:prstGeom prst="rect">
            <a:avLst/>
          </a:prstGeom>
          <a:solidFill>
            <a:srgbClr val="078B4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sz="1463" noProof="0"/>
          </a:p>
        </p:txBody>
      </p:sp>
      <p:sp>
        <p:nvSpPr>
          <p:cNvPr id="14" name="TextBox 2">
            <a:extLst>
              <a:ext uri="{FF2B5EF4-FFF2-40B4-BE49-F238E27FC236}">
                <a16:creationId xmlns:a16="http://schemas.microsoft.com/office/drawing/2014/main" id="{8860FE12-3325-7073-BAC7-11FB27C129A7}"/>
              </a:ext>
            </a:extLst>
          </p:cNvPr>
          <p:cNvSpPr txBox="1"/>
          <p:nvPr userDrawn="1"/>
        </p:nvSpPr>
        <p:spPr>
          <a:xfrm>
            <a:off x="340493" y="6525124"/>
            <a:ext cx="4031734" cy="341726"/>
          </a:xfrm>
          <a:prstGeom prst="rect">
            <a:avLst/>
          </a:prstGeom>
          <a:noFill/>
        </p:spPr>
        <p:txBody>
          <a:bodyPr wrap="none" anchor="ctr" anchorCtr="0">
            <a:noAutofit/>
          </a:bodyPr>
          <a:lstStyle/>
          <a:p>
            <a:pPr algn="ctr">
              <a:defRPr sz="2800">
                <a:solidFill>
                  <a:srgbClr val="078B4C"/>
                </a:solidFill>
                <a:latin typeface="Petrona"/>
              </a:defRPr>
            </a:pPr>
            <a:r>
              <a:rPr lang="fr-FR" sz="1400" b="0" noProof="0" dirty="0">
                <a:solidFill>
                  <a:schemeClr val="bg1"/>
                </a:solidFill>
              </a:rPr>
              <a:t>Votre partenaire prévention, formation et ergonomie</a:t>
            </a:r>
          </a:p>
        </p:txBody>
      </p:sp>
      <p:pic>
        <p:nvPicPr>
          <p:cNvPr id="3" name="Image 2">
            <a:extLst>
              <a:ext uri="{FF2B5EF4-FFF2-40B4-BE49-F238E27FC236}">
                <a16:creationId xmlns:a16="http://schemas.microsoft.com/office/drawing/2014/main" id="{26D7A48C-CE56-8590-AB5D-3A33243DEB9B}"/>
              </a:ext>
            </a:extLst>
          </p:cNvPr>
          <p:cNvPicPr>
            <a:picLocks noChangeAspect="1"/>
          </p:cNvPicPr>
          <p:nvPr userDrawn="1"/>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0" y="5617358"/>
            <a:ext cx="887050" cy="887050"/>
          </a:xfrm>
          <a:prstGeom prst="rect">
            <a:avLst/>
          </a:prstGeom>
        </p:spPr>
      </p:pic>
      <p:cxnSp>
        <p:nvCxnSpPr>
          <p:cNvPr id="12" name="Connecteur droit 11">
            <a:extLst>
              <a:ext uri="{FF2B5EF4-FFF2-40B4-BE49-F238E27FC236}">
                <a16:creationId xmlns:a16="http://schemas.microsoft.com/office/drawing/2014/main" id="{2E2C3DFD-C82A-39E6-A238-B15D7CBF2C8F}"/>
              </a:ext>
            </a:extLst>
          </p:cNvPr>
          <p:cNvCxnSpPr/>
          <p:nvPr userDrawn="1"/>
        </p:nvCxnSpPr>
        <p:spPr>
          <a:xfrm>
            <a:off x="11658344" y="6563408"/>
            <a:ext cx="0" cy="276109"/>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250578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smtClean="0"/>
              <a:t>8/3/2026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smtClean="0"/>
              <a:t>‹N°›</a:t>
            </a:fld>
            <a:endParaRPr lang="en-US" dirty="0"/>
          </a:p>
        </p:txBody>
      </p:sp>
    </p:spTree>
    <p:extLst>
      <p:ext uri="{BB962C8B-B14F-4D97-AF65-F5344CB8AC3E}">
        <p14:creationId xmlns:p14="http://schemas.microsoft.com/office/powerpoint/2010/main" val="1733039058"/>
      </p:ext>
    </p:extLst>
  </p:cSld>
  <p:clrMap bg1="lt1" tx1="dk1" bg2="lt2" tx2="dk2" accent1="accent1" accent2="accent2" accent3="accent3" accent4="accent4" accent5="accent5" accent6="accent6" hlink="hlink" folHlink="folHlink"/>
  <p:sldLayoutIdLst>
    <p:sldLayoutId id="2147483701" r:id="rId1"/>
    <p:sldLayoutId id="2147483713" r:id="rId2"/>
    <p:sldLayoutId id="2147483695" r:id="rId3"/>
    <p:sldLayoutId id="2147483703" r:id="rId4"/>
    <p:sldLayoutId id="2147483702" r:id="rId5"/>
    <p:sldLayoutId id="2147483705" r:id="rId6"/>
    <p:sldLayoutId id="2147483706" r:id="rId7"/>
    <p:sldLayoutId id="2147483709" r:id="rId8"/>
    <p:sldLayoutId id="2147483712" r:id="rId9"/>
    <p:sldLayoutId id="2147483708" r:id="rId10"/>
    <p:sldLayoutId id="2147483722" r:id="rId11"/>
    <p:sldLayoutId id="2147483723" r:id="rId12"/>
    <p:sldLayoutId id="2147483724" r:id="rId13"/>
    <p:sldLayoutId id="2147483725" r:id="rId14"/>
    <p:sldLayoutId id="2147483710" r:id="rId15"/>
    <p:sldLayoutId id="2147483711" r:id="rId16"/>
    <p:sldLayoutId id="2147483714" r:id="rId17"/>
    <p:sldLayoutId id="2147483715" r:id="rId18"/>
    <p:sldLayoutId id="2147483717" r:id="rId19"/>
    <p:sldLayoutId id="2147483720" r:id="rId20"/>
    <p:sldLayoutId id="2147483718" r:id="rId21"/>
    <p:sldLayoutId id="2147483719" r:id="rId22"/>
    <p:sldLayoutId id="2147483721" r:id="rId23"/>
    <p:sldLayoutId id="2147483716" r:id="rId24"/>
    <p:sldLayoutId id="2147483696" r:id="rId25"/>
    <p:sldLayoutId id="2147483700" r:id="rId26"/>
    <p:sldLayoutId id="2147483697" r:id="rId27"/>
    <p:sldLayoutId id="2147483704" r:id="rId28"/>
    <p:sldLayoutId id="2147483698" r:id="rId29"/>
    <p:sldLayoutId id="2147483699" r:id="rId3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svg"/><Relationship Id="rId1" Type="http://schemas.openxmlformats.org/officeDocument/2006/relationships/slideLayout" Target="../slideLayouts/slideLayout2.xml"/><Relationship Id="rId5" Type="http://schemas.openxmlformats.org/officeDocument/2006/relationships/image" Target="../media/image23.svg"/><Relationship Id="rId4" Type="http://schemas.openxmlformats.org/officeDocument/2006/relationships/image" Target="../media/image22.svg"/></Relationships>
</file>

<file path=ppt/slides/_rels/slide3.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svg"/><Relationship Id="rId1" Type="http://schemas.openxmlformats.org/officeDocument/2006/relationships/slideLayout" Target="../slideLayouts/slideLayout12.xml"/><Relationship Id="rId4" Type="http://schemas.openxmlformats.org/officeDocument/2006/relationships/image" Target="../media/image26.svg"/></Relationships>
</file>

<file path=ppt/slides/_rels/slide4.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svg"/><Relationship Id="rId1" Type="http://schemas.openxmlformats.org/officeDocument/2006/relationships/slideLayout" Target="../slideLayouts/slideLayout6.xml"/><Relationship Id="rId6" Type="http://schemas.openxmlformats.org/officeDocument/2006/relationships/image" Target="../media/image31.png"/><Relationship Id="rId5" Type="http://schemas.openxmlformats.org/officeDocument/2006/relationships/image" Target="../media/image30.svg"/><Relationship Id="rId4" Type="http://schemas.openxmlformats.org/officeDocument/2006/relationships/image" Target="../media/image29.svg"/></Relationships>
</file>

<file path=ppt/slides/_rels/slide5.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28.svg"/><Relationship Id="rId1" Type="http://schemas.openxmlformats.org/officeDocument/2006/relationships/slideLayout" Target="../slideLayouts/slideLayout6.xml"/><Relationship Id="rId6" Type="http://schemas.openxmlformats.org/officeDocument/2006/relationships/image" Target="../media/image29.svg"/><Relationship Id="rId5" Type="http://schemas.openxmlformats.org/officeDocument/2006/relationships/image" Target="../media/image34.png"/><Relationship Id="rId4" Type="http://schemas.openxmlformats.org/officeDocument/2006/relationships/image" Target="../media/image33.svg"/></Relationships>
</file>

<file path=ppt/slides/_rels/slide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notesSlide" Target="../notesSlides/notesSlide1.xml"/><Relationship Id="rId1" Type="http://schemas.openxmlformats.org/officeDocument/2006/relationships/slideLayout" Target="../slideLayouts/slideLayout16.xml"/><Relationship Id="rId5" Type="http://schemas.openxmlformats.org/officeDocument/2006/relationships/image" Target="../media/image37.svg"/><Relationship Id="rId4" Type="http://schemas.openxmlformats.org/officeDocument/2006/relationships/image" Target="../media/image36.svg"/></Relationships>
</file>

<file path=ppt/slides/_rels/slide7.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image" Target="../media/image2.png"/><Relationship Id="rId1" Type="http://schemas.openxmlformats.org/officeDocument/2006/relationships/slideLayout" Target="../slideLayouts/slideLayout22.xml"/><Relationship Id="rId5" Type="http://schemas.openxmlformats.org/officeDocument/2006/relationships/image" Target="../media/image40.svg"/><Relationship Id="rId4" Type="http://schemas.openxmlformats.org/officeDocument/2006/relationships/image" Target="../media/image39.svg"/></Relationships>
</file>

<file path=ppt/slides/_rels/slide8.xml.rels><?xml version="1.0" encoding="UTF-8" standalone="yes"?>
<Relationships xmlns="http://schemas.openxmlformats.org/package/2006/relationships"><Relationship Id="rId3" Type="http://schemas.openxmlformats.org/officeDocument/2006/relationships/hyperlink" Target="https://mre-conseil.com/formation/" TargetMode="External"/><Relationship Id="rId7" Type="http://schemas.openxmlformats.org/officeDocument/2006/relationships/image" Target="../media/image2.png"/><Relationship Id="rId2" Type="http://schemas.openxmlformats.org/officeDocument/2006/relationships/hyperlink" Target="http://www.mre-conseil.com/" TargetMode="External"/><Relationship Id="rId1" Type="http://schemas.openxmlformats.org/officeDocument/2006/relationships/slideLayout" Target="../slideLayouts/slideLayout24.xml"/><Relationship Id="rId6" Type="http://schemas.openxmlformats.org/officeDocument/2006/relationships/image" Target="../media/image43.svg"/><Relationship Id="rId5" Type="http://schemas.openxmlformats.org/officeDocument/2006/relationships/image" Target="../media/image42.svg"/><Relationship Id="rId4" Type="http://schemas.openxmlformats.org/officeDocument/2006/relationships/image" Target="../media/image41.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A99BE8-DC23-23FC-0A78-0F6465DC1937}"/>
            </a:ext>
          </a:extLst>
        </p:cNvPr>
        <p:cNvGrpSpPr/>
        <p:nvPr/>
      </p:nvGrpSpPr>
      <p:grpSpPr>
        <a:xfrm>
          <a:off x="0" y="0"/>
          <a:ext cx="0" cy="0"/>
          <a:chOff x="0" y="0"/>
          <a:chExt cx="0" cy="0"/>
        </a:xfrm>
      </p:grpSpPr>
    </p:spTree>
    <p:extLst>
      <p:ext uri="{BB962C8B-B14F-4D97-AF65-F5344CB8AC3E}">
        <p14:creationId xmlns:p14="http://schemas.microsoft.com/office/powerpoint/2010/main" val="39569364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 3">
            <a:extLst>
              <a:ext uri="{FF2B5EF4-FFF2-40B4-BE49-F238E27FC236}">
                <a16:creationId xmlns:a16="http://schemas.microsoft.com/office/drawing/2014/main" id="{797A7F34-A32A-31C3-B657-D3809F36D597}"/>
              </a:ext>
            </a:extLst>
          </p:cNvPr>
          <p:cNvGrpSpPr/>
          <p:nvPr/>
        </p:nvGrpSpPr>
        <p:grpSpPr>
          <a:xfrm>
            <a:off x="290963" y="179387"/>
            <a:ext cx="3887747" cy="2962659"/>
            <a:chOff x="312468" y="2538481"/>
            <a:chExt cx="1566957" cy="2962659"/>
          </a:xfrm>
        </p:grpSpPr>
        <p:sp>
          <p:nvSpPr>
            <p:cNvPr id="5" name="Titre 1">
              <a:extLst>
                <a:ext uri="{FF2B5EF4-FFF2-40B4-BE49-F238E27FC236}">
                  <a16:creationId xmlns:a16="http://schemas.microsoft.com/office/drawing/2014/main" id="{B5D50FE7-716A-6A24-2FCF-8A48B1D6C7B1}"/>
                </a:ext>
              </a:extLst>
            </p:cNvPr>
            <p:cNvSpPr txBox="1">
              <a:spLocks/>
            </p:cNvSpPr>
            <p:nvPr/>
          </p:nvSpPr>
          <p:spPr>
            <a:xfrm>
              <a:off x="312469" y="2538481"/>
              <a:ext cx="1566956" cy="906943"/>
            </a:xfrm>
            <a:prstGeom prst="rect">
              <a:avLst/>
            </a:prstGeom>
          </p:spPr>
          <p:txBody>
            <a:bodyPr anchor="ctr" anchorCtr="0"/>
            <a:lstStyle>
              <a:lvl1pPr algn="l" defTabSz="914400" rtl="0" eaLnBrk="1" latinLnBrk="0" hangingPunct="1">
                <a:lnSpc>
                  <a:spcPct val="90000"/>
                </a:lnSpc>
                <a:spcBef>
                  <a:spcPct val="0"/>
                </a:spcBef>
                <a:buNone/>
                <a:defRPr lang="fr-FR" sz="4400" kern="1200" dirty="0" smtClean="0">
                  <a:solidFill>
                    <a:schemeClr val="accent1"/>
                  </a:solidFill>
                  <a:latin typeface="Petrona" panose="02000503020000020003" pitchFamily="2" charset="0"/>
                  <a:ea typeface="+mj-ea"/>
                  <a:cs typeface="+mj-cs"/>
                </a:defRPr>
              </a:lvl1pPr>
            </a:lstStyle>
            <a:p>
              <a:pPr>
                <a:lnSpc>
                  <a:spcPct val="100000"/>
                </a:lnSpc>
              </a:pPr>
              <a:r>
                <a:rPr lang="fr-FR" sz="2800" b="1" noProof="0" dirty="0"/>
                <a:t>Pourquoi  un parcours </a:t>
              </a:r>
            </a:p>
            <a:p>
              <a:pPr>
                <a:lnSpc>
                  <a:spcPct val="100000"/>
                </a:lnSpc>
              </a:pPr>
              <a:r>
                <a:rPr lang="fr-FR" sz="2800" b="1" noProof="0" dirty="0"/>
                <a:t>Santé Mentale et RPS ? </a:t>
              </a:r>
            </a:p>
          </p:txBody>
        </p:sp>
        <p:sp>
          <p:nvSpPr>
            <p:cNvPr id="6" name="TextBox 2">
              <a:extLst>
                <a:ext uri="{FF2B5EF4-FFF2-40B4-BE49-F238E27FC236}">
                  <a16:creationId xmlns:a16="http://schemas.microsoft.com/office/drawing/2014/main" id="{11D5A542-8516-F6F5-7358-4DECE189DEFE}"/>
                </a:ext>
              </a:extLst>
            </p:cNvPr>
            <p:cNvSpPr txBox="1"/>
            <p:nvPr/>
          </p:nvSpPr>
          <p:spPr>
            <a:xfrm>
              <a:off x="312468" y="3724500"/>
              <a:ext cx="1453142" cy="1776640"/>
            </a:xfrm>
            <a:prstGeom prst="rect">
              <a:avLst/>
            </a:prstGeom>
            <a:noFill/>
          </p:spPr>
          <p:txBody>
            <a:bodyPr wrap="square">
              <a:spAutoFit/>
            </a:bodyPr>
            <a:lstStyle/>
            <a:p>
              <a:pPr>
                <a:lnSpc>
                  <a:spcPct val="150000"/>
                </a:lnSpc>
                <a:defRPr sz="1100"/>
              </a:pPr>
              <a:r>
                <a:rPr lang="fr-FR" sz="1200" noProof="0" dirty="0">
                  <a:solidFill>
                    <a:schemeClr val="accent1"/>
                  </a:solidFill>
                  <a:latin typeface="Montserrat Light" panose="00000400000000000000" pitchFamily="50" charset="0"/>
                </a:rPr>
                <a:t>Chaque organisation est confrontée à des enjeux de </a:t>
              </a:r>
              <a:r>
                <a:rPr lang="fr-FR" sz="1200" b="1" noProof="0" dirty="0">
                  <a:solidFill>
                    <a:schemeClr val="accent1"/>
                  </a:solidFill>
                  <a:latin typeface="Montserrat Light" panose="00000400000000000000" pitchFamily="50" charset="0"/>
                </a:rPr>
                <a:t>santé mentale </a:t>
              </a:r>
              <a:r>
                <a:rPr lang="fr-FR" sz="1200" noProof="0" dirty="0">
                  <a:solidFill>
                    <a:schemeClr val="accent1"/>
                  </a:solidFill>
                  <a:latin typeface="Montserrat Light" panose="00000400000000000000" pitchFamily="50" charset="0"/>
                </a:rPr>
                <a:t>et de </a:t>
              </a:r>
              <a:r>
                <a:rPr lang="fr-FR" sz="1200" b="1" noProof="0" dirty="0">
                  <a:solidFill>
                    <a:schemeClr val="accent1"/>
                  </a:solidFill>
                  <a:latin typeface="Montserrat Light" panose="00000400000000000000" pitchFamily="50" charset="0"/>
                </a:rPr>
                <a:t>RPS</a:t>
              </a:r>
              <a:r>
                <a:rPr lang="fr-FR" sz="1200" noProof="0" dirty="0">
                  <a:solidFill>
                    <a:schemeClr val="accent1"/>
                  </a:solidFill>
                  <a:latin typeface="Montserrat Light" panose="00000400000000000000" pitchFamily="50" charset="0"/>
                </a:rPr>
                <a:t>.</a:t>
              </a:r>
            </a:p>
            <a:p>
              <a:pPr>
                <a:lnSpc>
                  <a:spcPct val="150000"/>
                </a:lnSpc>
                <a:defRPr sz="1100"/>
              </a:pPr>
              <a:r>
                <a:rPr lang="fr-FR" sz="1000" noProof="0" dirty="0">
                  <a:latin typeface="Montserrat Light" panose="00000400000000000000" pitchFamily="50" charset="0"/>
                </a:rPr>
                <a:t>Comprendre les mécanismes des RPS, savoir repérer les signaux de souffrance, construire une démarche de prévention ou intervenir face à une situation de souffrance mentale ne mobilisent nécessairement pas les mêmes compétences.</a:t>
              </a:r>
            </a:p>
          </p:txBody>
        </p:sp>
      </p:grpSp>
      <p:cxnSp>
        <p:nvCxnSpPr>
          <p:cNvPr id="7" name="Connecteur droit 6">
            <a:extLst>
              <a:ext uri="{FF2B5EF4-FFF2-40B4-BE49-F238E27FC236}">
                <a16:creationId xmlns:a16="http://schemas.microsoft.com/office/drawing/2014/main" id="{FDB4548C-8814-EB36-AB80-B9A438A43FA6}"/>
              </a:ext>
            </a:extLst>
          </p:cNvPr>
          <p:cNvCxnSpPr/>
          <p:nvPr/>
        </p:nvCxnSpPr>
        <p:spPr>
          <a:xfrm>
            <a:off x="423285" y="1235429"/>
            <a:ext cx="504000" cy="0"/>
          </a:xfrm>
          <a:prstGeom prst="line">
            <a:avLst/>
          </a:prstGeom>
          <a:ln w="31750" cap="rnd"/>
        </p:spPr>
        <p:style>
          <a:lnRef idx="1">
            <a:schemeClr val="accent1"/>
          </a:lnRef>
          <a:fillRef idx="0">
            <a:schemeClr val="accent1"/>
          </a:fillRef>
          <a:effectRef idx="0">
            <a:schemeClr val="accent1"/>
          </a:effectRef>
          <a:fontRef idx="minor">
            <a:schemeClr val="tx1"/>
          </a:fontRef>
        </p:style>
      </p:cxnSp>
      <p:sp>
        <p:nvSpPr>
          <p:cNvPr id="40" name="ZoneTexte 39">
            <a:extLst>
              <a:ext uri="{FF2B5EF4-FFF2-40B4-BE49-F238E27FC236}">
                <a16:creationId xmlns:a16="http://schemas.microsoft.com/office/drawing/2014/main" id="{7ED73144-4CDA-09C3-AE6F-26D214B45E53}"/>
              </a:ext>
            </a:extLst>
          </p:cNvPr>
          <p:cNvSpPr txBox="1"/>
          <p:nvPr/>
        </p:nvSpPr>
        <p:spPr>
          <a:xfrm>
            <a:off x="3165000" y="4912584"/>
            <a:ext cx="7552155" cy="1536254"/>
          </a:xfrm>
          <a:prstGeom prst="rect">
            <a:avLst/>
          </a:prstGeom>
          <a:noFill/>
        </p:spPr>
        <p:txBody>
          <a:bodyPr wrap="square">
            <a:spAutoFit/>
          </a:bodyPr>
          <a:lstStyle/>
          <a:p>
            <a:pPr>
              <a:lnSpc>
                <a:spcPct val="150000"/>
              </a:lnSpc>
            </a:pPr>
            <a:r>
              <a:rPr lang="fr-FR" sz="1400" dirty="0">
                <a:latin typeface="Montserrat Light" panose="00000400000000000000" pitchFamily="50" charset="0"/>
              </a:rPr>
              <a:t>Parce que comprendre, prévenir et agir ne mobilisent pas les mêmes compétences,</a:t>
            </a:r>
          </a:p>
          <a:p>
            <a:pPr>
              <a:lnSpc>
                <a:spcPct val="150000"/>
              </a:lnSpc>
            </a:pPr>
            <a:r>
              <a:rPr lang="fr-FR" sz="1400" dirty="0">
                <a:solidFill>
                  <a:schemeClr val="accent1"/>
                </a:solidFill>
                <a:latin typeface="Montserrat Light" panose="00000400000000000000" pitchFamily="50" charset="0"/>
              </a:rPr>
              <a:t>une seule formation ne répond pas toujours à tous les besoins.</a:t>
            </a:r>
          </a:p>
          <a:p>
            <a:pPr>
              <a:lnSpc>
                <a:spcPct val="150000"/>
              </a:lnSpc>
            </a:pPr>
            <a:endParaRPr lang="fr-FR" sz="800" dirty="0">
              <a:latin typeface="Montserrat Light" panose="00000400000000000000" pitchFamily="50" charset="0"/>
            </a:endParaRPr>
          </a:p>
          <a:p>
            <a:pPr>
              <a:lnSpc>
                <a:spcPct val="150000"/>
              </a:lnSpc>
            </a:pPr>
            <a:r>
              <a:rPr lang="fr-FR" sz="1400" dirty="0">
                <a:latin typeface="Montserrat Light" panose="00000400000000000000" pitchFamily="50" charset="0"/>
              </a:rPr>
              <a:t>C'est pour accompagner cette progression que MRE Conseil a conçu le </a:t>
            </a:r>
          </a:p>
          <a:p>
            <a:pPr>
              <a:lnSpc>
                <a:spcPct val="150000"/>
              </a:lnSpc>
            </a:pPr>
            <a:r>
              <a:rPr lang="fr-FR" sz="1400" dirty="0">
                <a:solidFill>
                  <a:schemeClr val="accent1"/>
                </a:solidFill>
                <a:latin typeface="Montserrat Light" panose="00000400000000000000" pitchFamily="50" charset="0"/>
              </a:rPr>
              <a:t>Parcours Santé Mentale et RPS.</a:t>
            </a:r>
            <a:endParaRPr lang="fr-FR" sz="1400" dirty="0">
              <a:solidFill>
                <a:schemeClr val="accent1"/>
              </a:solidFill>
              <a:highlight>
                <a:srgbClr val="FFFF00"/>
              </a:highlight>
              <a:latin typeface="Montserrat Light" panose="00000400000000000000" pitchFamily="50" charset="0"/>
            </a:endParaRPr>
          </a:p>
        </p:txBody>
      </p:sp>
      <p:sp>
        <p:nvSpPr>
          <p:cNvPr id="98" name="Rectangle : coins arrondis 97">
            <a:extLst>
              <a:ext uri="{FF2B5EF4-FFF2-40B4-BE49-F238E27FC236}">
                <a16:creationId xmlns:a16="http://schemas.microsoft.com/office/drawing/2014/main" id="{538C6557-153B-5608-1823-758D5E472039}"/>
              </a:ext>
            </a:extLst>
          </p:cNvPr>
          <p:cNvSpPr/>
          <p:nvPr/>
        </p:nvSpPr>
        <p:spPr>
          <a:xfrm>
            <a:off x="4289885" y="336996"/>
            <a:ext cx="3533786" cy="2057698"/>
          </a:xfrm>
          <a:prstGeom prst="roundRect">
            <a:avLst>
              <a:gd name="adj" fmla="val 4337"/>
            </a:avLst>
          </a:prstGeom>
          <a:solidFill>
            <a:schemeClr val="accent1">
              <a:alpha val="10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99" name="Rectangle : coins arrondis 98">
            <a:extLst>
              <a:ext uri="{FF2B5EF4-FFF2-40B4-BE49-F238E27FC236}">
                <a16:creationId xmlns:a16="http://schemas.microsoft.com/office/drawing/2014/main" id="{D332A50B-C07B-7772-A2CC-16AB1E43FB88}"/>
              </a:ext>
            </a:extLst>
          </p:cNvPr>
          <p:cNvSpPr/>
          <p:nvPr/>
        </p:nvSpPr>
        <p:spPr>
          <a:xfrm>
            <a:off x="4289885" y="2655462"/>
            <a:ext cx="3533786" cy="2057698"/>
          </a:xfrm>
          <a:prstGeom prst="roundRect">
            <a:avLst>
              <a:gd name="adj" fmla="val 4337"/>
            </a:avLst>
          </a:prstGeom>
          <a:solidFill>
            <a:schemeClr val="accent1">
              <a:alpha val="10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00" name="Rectangle : coins arrondis 99">
            <a:extLst>
              <a:ext uri="{FF2B5EF4-FFF2-40B4-BE49-F238E27FC236}">
                <a16:creationId xmlns:a16="http://schemas.microsoft.com/office/drawing/2014/main" id="{51824920-59DB-2287-61BB-42088AF39D6A}"/>
              </a:ext>
            </a:extLst>
          </p:cNvPr>
          <p:cNvSpPr/>
          <p:nvPr/>
        </p:nvSpPr>
        <p:spPr>
          <a:xfrm>
            <a:off x="8104476" y="336996"/>
            <a:ext cx="3533786" cy="2057698"/>
          </a:xfrm>
          <a:prstGeom prst="roundRect">
            <a:avLst>
              <a:gd name="adj" fmla="val 4337"/>
            </a:avLst>
          </a:prstGeom>
          <a:solidFill>
            <a:schemeClr val="accent1">
              <a:alpha val="10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01" name="Rectangle : coins arrondis 100">
            <a:extLst>
              <a:ext uri="{FF2B5EF4-FFF2-40B4-BE49-F238E27FC236}">
                <a16:creationId xmlns:a16="http://schemas.microsoft.com/office/drawing/2014/main" id="{B841BAD9-6C4A-E0EF-24E9-F483FA23AD83}"/>
              </a:ext>
            </a:extLst>
          </p:cNvPr>
          <p:cNvSpPr/>
          <p:nvPr/>
        </p:nvSpPr>
        <p:spPr>
          <a:xfrm>
            <a:off x="8102952" y="2655462"/>
            <a:ext cx="3533786" cy="2057698"/>
          </a:xfrm>
          <a:prstGeom prst="roundRect">
            <a:avLst>
              <a:gd name="adj" fmla="val 4337"/>
            </a:avLst>
          </a:prstGeom>
          <a:solidFill>
            <a:schemeClr val="accent1">
              <a:alpha val="10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02" name="Rectangle : coins arrondis 101">
            <a:extLst>
              <a:ext uri="{FF2B5EF4-FFF2-40B4-BE49-F238E27FC236}">
                <a16:creationId xmlns:a16="http://schemas.microsoft.com/office/drawing/2014/main" id="{BD2F5D22-6AC6-1E1D-6920-AB18EB150C60}"/>
              </a:ext>
            </a:extLst>
          </p:cNvPr>
          <p:cNvSpPr/>
          <p:nvPr/>
        </p:nvSpPr>
        <p:spPr>
          <a:xfrm>
            <a:off x="5074705" y="359914"/>
            <a:ext cx="2628701" cy="947307"/>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1400" b="1" dirty="0">
                <a:solidFill>
                  <a:schemeClr val="accent1"/>
                </a:solidFill>
                <a:latin typeface="Montserrat Light" panose="00000400000000000000" pitchFamily="50" charset="0"/>
              </a:rPr>
              <a:t>Comprendre les RPS</a:t>
            </a:r>
          </a:p>
        </p:txBody>
      </p:sp>
      <p:sp>
        <p:nvSpPr>
          <p:cNvPr id="104" name="Ellipse 103">
            <a:extLst>
              <a:ext uri="{FF2B5EF4-FFF2-40B4-BE49-F238E27FC236}">
                <a16:creationId xmlns:a16="http://schemas.microsoft.com/office/drawing/2014/main" id="{105BC114-7837-A803-EA6E-ABDBCFF878E1}"/>
              </a:ext>
            </a:extLst>
          </p:cNvPr>
          <p:cNvSpPr/>
          <p:nvPr/>
        </p:nvSpPr>
        <p:spPr>
          <a:xfrm>
            <a:off x="4354705" y="457289"/>
            <a:ext cx="720000" cy="720000"/>
          </a:xfrm>
          <a:prstGeom prst="ellipse">
            <a:avLst/>
          </a:prstGeom>
          <a:solidFill>
            <a:schemeClr val="accent1"/>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07" name="Ellipse 106">
            <a:extLst>
              <a:ext uri="{FF2B5EF4-FFF2-40B4-BE49-F238E27FC236}">
                <a16:creationId xmlns:a16="http://schemas.microsoft.com/office/drawing/2014/main" id="{00D0284D-9585-3DAD-54C9-8192E5D114E9}"/>
              </a:ext>
            </a:extLst>
          </p:cNvPr>
          <p:cNvSpPr/>
          <p:nvPr/>
        </p:nvSpPr>
        <p:spPr>
          <a:xfrm>
            <a:off x="8159857" y="450649"/>
            <a:ext cx="720000" cy="720000"/>
          </a:xfrm>
          <a:prstGeom prst="ellipse">
            <a:avLst/>
          </a:prstGeom>
          <a:solidFill>
            <a:schemeClr val="accent1"/>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19" name="ZoneTexte 118">
            <a:extLst>
              <a:ext uri="{FF2B5EF4-FFF2-40B4-BE49-F238E27FC236}">
                <a16:creationId xmlns:a16="http://schemas.microsoft.com/office/drawing/2014/main" id="{227FF94D-DC7F-5007-B526-5BDA11113920}"/>
              </a:ext>
            </a:extLst>
          </p:cNvPr>
          <p:cNvSpPr txBox="1"/>
          <p:nvPr/>
        </p:nvSpPr>
        <p:spPr>
          <a:xfrm>
            <a:off x="4354705" y="1177289"/>
            <a:ext cx="3484800" cy="894732"/>
          </a:xfrm>
          <a:prstGeom prst="rect">
            <a:avLst/>
          </a:prstGeom>
          <a:noFill/>
        </p:spPr>
        <p:txBody>
          <a:bodyPr wrap="square">
            <a:spAutoFit/>
          </a:bodyPr>
          <a:lstStyle/>
          <a:p>
            <a:pPr>
              <a:lnSpc>
                <a:spcPct val="150000"/>
              </a:lnSpc>
            </a:pPr>
            <a:r>
              <a:rPr lang="fr-FR" sz="1200" dirty="0">
                <a:solidFill>
                  <a:schemeClr val="tx1"/>
                </a:solidFill>
                <a:latin typeface="Montserrat Light" panose="00000400000000000000" pitchFamily="50" charset="0"/>
              </a:rPr>
              <a:t>Acquérir les repères indispensables pour comprendre les risques psychosociaux et leurs mécanismes.</a:t>
            </a:r>
          </a:p>
        </p:txBody>
      </p:sp>
      <p:sp>
        <p:nvSpPr>
          <p:cNvPr id="120" name="Rectangle : coins arrondis 119">
            <a:extLst>
              <a:ext uri="{FF2B5EF4-FFF2-40B4-BE49-F238E27FC236}">
                <a16:creationId xmlns:a16="http://schemas.microsoft.com/office/drawing/2014/main" id="{D2C52E19-E550-A8B9-12EA-F20B2ED8A12D}"/>
              </a:ext>
            </a:extLst>
          </p:cNvPr>
          <p:cNvSpPr/>
          <p:nvPr/>
        </p:nvSpPr>
        <p:spPr>
          <a:xfrm>
            <a:off x="8863585" y="336996"/>
            <a:ext cx="2689318" cy="947307"/>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1400" b="1" dirty="0">
                <a:solidFill>
                  <a:schemeClr val="accent1"/>
                </a:solidFill>
                <a:latin typeface="Montserrat Light" panose="00000400000000000000" pitchFamily="50" charset="0"/>
              </a:rPr>
              <a:t>Prévenir les situations à risque</a:t>
            </a:r>
          </a:p>
        </p:txBody>
      </p:sp>
      <p:sp>
        <p:nvSpPr>
          <p:cNvPr id="121" name="ZoneTexte 120">
            <a:extLst>
              <a:ext uri="{FF2B5EF4-FFF2-40B4-BE49-F238E27FC236}">
                <a16:creationId xmlns:a16="http://schemas.microsoft.com/office/drawing/2014/main" id="{7B996B51-DF70-CF6B-3598-B0AF15D47028}"/>
              </a:ext>
            </a:extLst>
          </p:cNvPr>
          <p:cNvSpPr txBox="1"/>
          <p:nvPr/>
        </p:nvSpPr>
        <p:spPr>
          <a:xfrm>
            <a:off x="8156445" y="1177289"/>
            <a:ext cx="3484800" cy="894732"/>
          </a:xfrm>
          <a:prstGeom prst="rect">
            <a:avLst/>
          </a:prstGeom>
          <a:noFill/>
        </p:spPr>
        <p:txBody>
          <a:bodyPr wrap="square">
            <a:spAutoFit/>
          </a:bodyPr>
          <a:lstStyle/>
          <a:p>
            <a:pPr>
              <a:lnSpc>
                <a:spcPct val="150000"/>
              </a:lnSpc>
            </a:pPr>
            <a:r>
              <a:rPr lang="fr-FR" sz="1200" dirty="0">
                <a:latin typeface="Montserrat Light" panose="00000400000000000000" pitchFamily="50" charset="0"/>
              </a:rPr>
              <a:t>Identifier les facteurs de risques et construire une démarche de prévention adaptée.</a:t>
            </a:r>
            <a:endParaRPr lang="fr-FR" sz="1200" dirty="0">
              <a:highlight>
                <a:srgbClr val="FFFF00"/>
              </a:highlight>
              <a:latin typeface="Montserrat Light" panose="00000400000000000000" pitchFamily="50" charset="0"/>
            </a:endParaRPr>
          </a:p>
        </p:txBody>
      </p:sp>
      <p:sp>
        <p:nvSpPr>
          <p:cNvPr id="122" name="Rectangle : coins arrondis 121">
            <a:extLst>
              <a:ext uri="{FF2B5EF4-FFF2-40B4-BE49-F238E27FC236}">
                <a16:creationId xmlns:a16="http://schemas.microsoft.com/office/drawing/2014/main" id="{01D764D5-1549-DF1F-CA79-5B524F653C20}"/>
              </a:ext>
            </a:extLst>
          </p:cNvPr>
          <p:cNvSpPr/>
          <p:nvPr/>
        </p:nvSpPr>
        <p:spPr>
          <a:xfrm>
            <a:off x="5060215" y="2630775"/>
            <a:ext cx="2416402" cy="947307"/>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1400" b="1" dirty="0">
                <a:solidFill>
                  <a:schemeClr val="accent1"/>
                </a:solidFill>
                <a:latin typeface="Montserrat Light" panose="00000400000000000000" pitchFamily="50" charset="0"/>
              </a:rPr>
              <a:t>Repérer les situations de souffrance</a:t>
            </a:r>
          </a:p>
        </p:txBody>
      </p:sp>
      <p:sp>
        <p:nvSpPr>
          <p:cNvPr id="123" name="ZoneTexte 122">
            <a:extLst>
              <a:ext uri="{FF2B5EF4-FFF2-40B4-BE49-F238E27FC236}">
                <a16:creationId xmlns:a16="http://schemas.microsoft.com/office/drawing/2014/main" id="{04BA3D10-1908-731B-49C8-0CF5594DB5FE}"/>
              </a:ext>
            </a:extLst>
          </p:cNvPr>
          <p:cNvSpPr txBox="1"/>
          <p:nvPr/>
        </p:nvSpPr>
        <p:spPr>
          <a:xfrm>
            <a:off x="4354705" y="3501491"/>
            <a:ext cx="3484800" cy="894732"/>
          </a:xfrm>
          <a:prstGeom prst="rect">
            <a:avLst/>
          </a:prstGeom>
          <a:noFill/>
        </p:spPr>
        <p:txBody>
          <a:bodyPr wrap="square">
            <a:spAutoFit/>
          </a:bodyPr>
          <a:lstStyle/>
          <a:p>
            <a:pPr>
              <a:lnSpc>
                <a:spcPct val="150000"/>
              </a:lnSpc>
            </a:pPr>
            <a:r>
              <a:rPr lang="fr-FR" sz="1200" dirty="0">
                <a:latin typeface="Montserrat Light" panose="00000400000000000000" pitchFamily="50" charset="0"/>
              </a:rPr>
              <a:t>Développer sa capacité à reconnaître les situations de souffrance psychique et leurs manifestations.</a:t>
            </a:r>
          </a:p>
        </p:txBody>
      </p:sp>
      <p:sp>
        <p:nvSpPr>
          <p:cNvPr id="124" name="Rectangle : coins arrondis 123">
            <a:extLst>
              <a:ext uri="{FF2B5EF4-FFF2-40B4-BE49-F238E27FC236}">
                <a16:creationId xmlns:a16="http://schemas.microsoft.com/office/drawing/2014/main" id="{92651375-4FD5-C1B6-6BBC-F4957C6B9532}"/>
              </a:ext>
            </a:extLst>
          </p:cNvPr>
          <p:cNvSpPr/>
          <p:nvPr/>
        </p:nvSpPr>
        <p:spPr>
          <a:xfrm>
            <a:off x="8879857" y="2604823"/>
            <a:ext cx="2113281" cy="947307"/>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1400" b="1" dirty="0">
                <a:solidFill>
                  <a:schemeClr val="accent1"/>
                </a:solidFill>
                <a:latin typeface="Montserrat Light" panose="00000400000000000000" pitchFamily="50" charset="0"/>
              </a:rPr>
              <a:t>Agir de manière adaptée</a:t>
            </a:r>
          </a:p>
        </p:txBody>
      </p:sp>
      <p:sp>
        <p:nvSpPr>
          <p:cNvPr id="125" name="ZoneTexte 124">
            <a:extLst>
              <a:ext uri="{FF2B5EF4-FFF2-40B4-BE49-F238E27FC236}">
                <a16:creationId xmlns:a16="http://schemas.microsoft.com/office/drawing/2014/main" id="{A8593E34-92B1-4FAE-74C0-A26A5ACBDE52}"/>
              </a:ext>
            </a:extLst>
          </p:cNvPr>
          <p:cNvSpPr txBox="1"/>
          <p:nvPr/>
        </p:nvSpPr>
        <p:spPr>
          <a:xfrm>
            <a:off x="8156445" y="3501491"/>
            <a:ext cx="3484949" cy="894732"/>
          </a:xfrm>
          <a:prstGeom prst="rect">
            <a:avLst/>
          </a:prstGeom>
          <a:noFill/>
        </p:spPr>
        <p:txBody>
          <a:bodyPr wrap="square">
            <a:spAutoFit/>
          </a:bodyPr>
          <a:lstStyle/>
          <a:p>
            <a:pPr>
              <a:lnSpc>
                <a:spcPct val="150000"/>
              </a:lnSpc>
            </a:pPr>
            <a:r>
              <a:rPr lang="fr-FR" sz="1200" dirty="0">
                <a:latin typeface="Montserrat Light" panose="00000400000000000000" pitchFamily="50" charset="0"/>
              </a:rPr>
              <a:t>Intervenir grâce à des repères concrets et à la méthode PARER développée par MRE Conseil.</a:t>
            </a:r>
          </a:p>
        </p:txBody>
      </p:sp>
      <p:grpSp>
        <p:nvGrpSpPr>
          <p:cNvPr id="115" name="Groupe 114">
            <a:extLst>
              <a:ext uri="{FF2B5EF4-FFF2-40B4-BE49-F238E27FC236}">
                <a16:creationId xmlns:a16="http://schemas.microsoft.com/office/drawing/2014/main" id="{D3400204-090A-F560-9B08-A2C101BB8633}"/>
              </a:ext>
            </a:extLst>
          </p:cNvPr>
          <p:cNvGrpSpPr/>
          <p:nvPr/>
        </p:nvGrpSpPr>
        <p:grpSpPr>
          <a:xfrm>
            <a:off x="8165402" y="2767637"/>
            <a:ext cx="720000" cy="720000"/>
            <a:chOff x="1906425" y="846913"/>
            <a:chExt cx="720000" cy="720000"/>
          </a:xfrm>
        </p:grpSpPr>
        <p:sp>
          <p:nvSpPr>
            <p:cNvPr id="117" name="Ellipse 116">
              <a:extLst>
                <a:ext uri="{FF2B5EF4-FFF2-40B4-BE49-F238E27FC236}">
                  <a16:creationId xmlns:a16="http://schemas.microsoft.com/office/drawing/2014/main" id="{9575331D-998A-F034-4BE0-330113D75ECF}"/>
                </a:ext>
              </a:extLst>
            </p:cNvPr>
            <p:cNvSpPr/>
            <p:nvPr/>
          </p:nvSpPr>
          <p:spPr>
            <a:xfrm>
              <a:off x="1906425" y="846913"/>
              <a:ext cx="720000" cy="720000"/>
            </a:xfrm>
            <a:prstGeom prst="ellipse">
              <a:avLst/>
            </a:prstGeom>
            <a:solidFill>
              <a:schemeClr val="bg1"/>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18" name="Ellipse 117">
              <a:extLst>
                <a:ext uri="{FF2B5EF4-FFF2-40B4-BE49-F238E27FC236}">
                  <a16:creationId xmlns:a16="http://schemas.microsoft.com/office/drawing/2014/main" id="{82BDAF53-1F68-83EE-1FF4-CEB13427172D}"/>
                </a:ext>
              </a:extLst>
            </p:cNvPr>
            <p:cNvSpPr/>
            <p:nvPr/>
          </p:nvSpPr>
          <p:spPr>
            <a:xfrm>
              <a:off x="1906425" y="846913"/>
              <a:ext cx="720000" cy="720000"/>
            </a:xfrm>
            <a:prstGeom prst="ellipse">
              <a:avLst/>
            </a:prstGeom>
            <a:solidFill>
              <a:schemeClr val="accent1"/>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grpSp>
      <p:sp>
        <p:nvSpPr>
          <p:cNvPr id="110" name="Ellipse 109">
            <a:extLst>
              <a:ext uri="{FF2B5EF4-FFF2-40B4-BE49-F238E27FC236}">
                <a16:creationId xmlns:a16="http://schemas.microsoft.com/office/drawing/2014/main" id="{EE155B91-0560-3A1E-05A5-D5FBA2084B88}"/>
              </a:ext>
            </a:extLst>
          </p:cNvPr>
          <p:cNvSpPr/>
          <p:nvPr/>
        </p:nvSpPr>
        <p:spPr>
          <a:xfrm>
            <a:off x="4354705" y="2738141"/>
            <a:ext cx="720000" cy="720000"/>
          </a:xfrm>
          <a:prstGeom prst="ellipse">
            <a:avLst/>
          </a:prstGeom>
          <a:solidFill>
            <a:schemeClr val="accent1"/>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142" name="Connecteur droit 141">
            <a:extLst>
              <a:ext uri="{FF2B5EF4-FFF2-40B4-BE49-F238E27FC236}">
                <a16:creationId xmlns:a16="http://schemas.microsoft.com/office/drawing/2014/main" id="{CAD4AD13-DDA8-CBC5-4A41-CF28D4CC8C59}"/>
              </a:ext>
            </a:extLst>
          </p:cNvPr>
          <p:cNvCxnSpPr>
            <a:cxnSpLocks/>
          </p:cNvCxnSpPr>
          <p:nvPr/>
        </p:nvCxnSpPr>
        <p:spPr>
          <a:xfrm flipV="1">
            <a:off x="3148876" y="5055498"/>
            <a:ext cx="0" cy="1332000"/>
          </a:xfrm>
          <a:prstGeom prst="line">
            <a:avLst/>
          </a:prstGeom>
          <a:ln w="31750" cap="rnd"/>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2E9D61EA-26DD-4CA5-5C51-FFE556C7CC08}"/>
              </a:ext>
            </a:extLst>
          </p:cNvPr>
          <p:cNvSpPr/>
          <p:nvPr/>
        </p:nvSpPr>
        <p:spPr>
          <a:xfrm>
            <a:off x="11769101" y="6570133"/>
            <a:ext cx="449993" cy="2370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solidFill>
                  <a:schemeClr val="bg1"/>
                </a:solidFill>
                <a:latin typeface="Petrona" panose="02000503020000020003" pitchFamily="2" charset="0"/>
              </a:rPr>
              <a:t>2</a:t>
            </a:r>
          </a:p>
        </p:txBody>
      </p:sp>
      <p:pic>
        <p:nvPicPr>
          <p:cNvPr id="10" name="Graphique 9">
            <a:extLst>
              <a:ext uri="{FF2B5EF4-FFF2-40B4-BE49-F238E27FC236}">
                <a16:creationId xmlns:a16="http://schemas.microsoft.com/office/drawing/2014/main" id="{F610377B-EDBC-FFEE-A122-FEF170B8217F}"/>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8350290" y="653567"/>
            <a:ext cx="360000" cy="360000"/>
          </a:xfrm>
          <a:prstGeom prst="rect">
            <a:avLst/>
          </a:prstGeom>
        </p:spPr>
      </p:pic>
      <p:pic>
        <p:nvPicPr>
          <p:cNvPr id="18" name="Graphique 17">
            <a:extLst>
              <a:ext uri="{FF2B5EF4-FFF2-40B4-BE49-F238E27FC236}">
                <a16:creationId xmlns:a16="http://schemas.microsoft.com/office/drawing/2014/main" id="{9B2D3A7D-8A05-7D28-24A4-684CFB8D0D6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537033" y="2916664"/>
            <a:ext cx="360000" cy="360000"/>
          </a:xfrm>
          <a:prstGeom prst="rect">
            <a:avLst/>
          </a:prstGeom>
        </p:spPr>
      </p:pic>
      <p:pic>
        <p:nvPicPr>
          <p:cNvPr id="20" name="Graphique 19">
            <a:extLst>
              <a:ext uri="{FF2B5EF4-FFF2-40B4-BE49-F238E27FC236}">
                <a16:creationId xmlns:a16="http://schemas.microsoft.com/office/drawing/2014/main" id="{2301541D-F5D7-7816-3707-562B431ED2E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358126" y="2936172"/>
            <a:ext cx="360000" cy="360000"/>
          </a:xfrm>
          <a:prstGeom prst="rect">
            <a:avLst/>
          </a:prstGeom>
        </p:spPr>
      </p:pic>
      <p:pic>
        <p:nvPicPr>
          <p:cNvPr id="22" name="Graphique 21">
            <a:extLst>
              <a:ext uri="{FF2B5EF4-FFF2-40B4-BE49-F238E27FC236}">
                <a16:creationId xmlns:a16="http://schemas.microsoft.com/office/drawing/2014/main" id="{3817554E-EC82-730B-8447-873ECDBDC29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523329" y="645723"/>
            <a:ext cx="360000" cy="360000"/>
          </a:xfrm>
          <a:prstGeom prst="rect">
            <a:avLst/>
          </a:prstGeom>
        </p:spPr>
      </p:pic>
    </p:spTree>
    <p:extLst>
      <p:ext uri="{BB962C8B-B14F-4D97-AF65-F5344CB8AC3E}">
        <p14:creationId xmlns:p14="http://schemas.microsoft.com/office/powerpoint/2010/main" val="15301523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E902A4-1DA1-77A9-CAF3-150B2AD1E606}"/>
            </a:ext>
          </a:extLst>
        </p:cNvPr>
        <p:cNvGrpSpPr/>
        <p:nvPr/>
      </p:nvGrpSpPr>
      <p:grpSpPr>
        <a:xfrm>
          <a:off x="0" y="0"/>
          <a:ext cx="0" cy="0"/>
          <a:chOff x="0" y="0"/>
          <a:chExt cx="0" cy="0"/>
        </a:xfrm>
      </p:grpSpPr>
      <p:sp>
        <p:nvSpPr>
          <p:cNvPr id="3" name="Titre 1">
            <a:extLst>
              <a:ext uri="{FF2B5EF4-FFF2-40B4-BE49-F238E27FC236}">
                <a16:creationId xmlns:a16="http://schemas.microsoft.com/office/drawing/2014/main" id="{06D516F3-5E76-42EE-F0F9-EA6676FD7B1A}"/>
              </a:ext>
            </a:extLst>
          </p:cNvPr>
          <p:cNvSpPr txBox="1">
            <a:spLocks/>
          </p:cNvSpPr>
          <p:nvPr/>
        </p:nvSpPr>
        <p:spPr>
          <a:xfrm>
            <a:off x="290968" y="179387"/>
            <a:ext cx="8282761" cy="906943"/>
          </a:xfrm>
          <a:prstGeom prst="rect">
            <a:avLst/>
          </a:prstGeom>
        </p:spPr>
        <p:txBody>
          <a:bodyPr anchor="ctr" anchorCtr="0"/>
          <a:lstStyle>
            <a:lvl1pPr algn="l" defTabSz="914400" rtl="0" eaLnBrk="1" latinLnBrk="0" hangingPunct="1">
              <a:lnSpc>
                <a:spcPct val="90000"/>
              </a:lnSpc>
              <a:spcBef>
                <a:spcPct val="0"/>
              </a:spcBef>
              <a:buNone/>
              <a:defRPr lang="fr-FR" sz="4400" kern="1200" dirty="0" smtClean="0">
                <a:solidFill>
                  <a:schemeClr val="accent1"/>
                </a:solidFill>
                <a:latin typeface="Petrona" panose="02000503020000020003" pitchFamily="2" charset="0"/>
                <a:ea typeface="+mj-ea"/>
                <a:cs typeface="+mj-cs"/>
              </a:defRPr>
            </a:lvl1pPr>
          </a:lstStyle>
          <a:p>
            <a:pPr>
              <a:lnSpc>
                <a:spcPct val="100000"/>
              </a:lnSpc>
            </a:pPr>
            <a:r>
              <a:rPr lang="fr-FR" sz="2800" b="1" noProof="0" dirty="0"/>
              <a:t>Une autre façon de former à la santé mentale </a:t>
            </a:r>
          </a:p>
          <a:p>
            <a:pPr>
              <a:lnSpc>
                <a:spcPct val="100000"/>
              </a:lnSpc>
            </a:pPr>
            <a:r>
              <a:rPr lang="fr-FR" sz="2800" b="1" noProof="0" dirty="0"/>
              <a:t>et aux RPS</a:t>
            </a:r>
          </a:p>
        </p:txBody>
      </p:sp>
      <p:cxnSp>
        <p:nvCxnSpPr>
          <p:cNvPr id="5" name="Connecteur droit 4">
            <a:extLst>
              <a:ext uri="{FF2B5EF4-FFF2-40B4-BE49-F238E27FC236}">
                <a16:creationId xmlns:a16="http://schemas.microsoft.com/office/drawing/2014/main" id="{4B05F85C-74F0-AA7D-8FC3-F91871A0C4F4}"/>
              </a:ext>
            </a:extLst>
          </p:cNvPr>
          <p:cNvCxnSpPr>
            <a:cxnSpLocks/>
          </p:cNvCxnSpPr>
          <p:nvPr/>
        </p:nvCxnSpPr>
        <p:spPr>
          <a:xfrm>
            <a:off x="423285" y="1186266"/>
            <a:ext cx="956495" cy="0"/>
          </a:xfrm>
          <a:prstGeom prst="line">
            <a:avLst/>
          </a:prstGeom>
          <a:ln w="31750" cap="rnd"/>
        </p:spPr>
        <p:style>
          <a:lnRef idx="1">
            <a:schemeClr val="accent1"/>
          </a:lnRef>
          <a:fillRef idx="0">
            <a:schemeClr val="accent1"/>
          </a:fillRef>
          <a:effectRef idx="0">
            <a:schemeClr val="accent1"/>
          </a:effectRef>
          <a:fontRef idx="minor">
            <a:schemeClr val="tx1"/>
          </a:fontRef>
        </p:style>
      </p:cxnSp>
      <p:sp>
        <p:nvSpPr>
          <p:cNvPr id="9" name="TextBox 2">
            <a:extLst>
              <a:ext uri="{FF2B5EF4-FFF2-40B4-BE49-F238E27FC236}">
                <a16:creationId xmlns:a16="http://schemas.microsoft.com/office/drawing/2014/main" id="{E3C4E6DB-A890-33DE-DE51-09345C9FA1B1}"/>
              </a:ext>
            </a:extLst>
          </p:cNvPr>
          <p:cNvSpPr txBox="1"/>
          <p:nvPr/>
        </p:nvSpPr>
        <p:spPr>
          <a:xfrm>
            <a:off x="3245370" y="2092790"/>
            <a:ext cx="5219492" cy="382092"/>
          </a:xfrm>
          <a:prstGeom prst="rect">
            <a:avLst/>
          </a:prstGeom>
          <a:noFill/>
        </p:spPr>
        <p:txBody>
          <a:bodyPr wrap="square">
            <a:spAutoFit/>
          </a:bodyPr>
          <a:lstStyle/>
          <a:p>
            <a:pPr algn="ctr">
              <a:lnSpc>
                <a:spcPct val="150000"/>
              </a:lnSpc>
              <a:defRPr sz="1100"/>
            </a:pPr>
            <a:r>
              <a:rPr lang="fr-FR" sz="1400" b="1" noProof="0" dirty="0">
                <a:latin typeface="Montserrat Light" panose="00000400000000000000" pitchFamily="50" charset="0"/>
              </a:rPr>
              <a:t>Un parcours qui s'adapte à vos enjeux de prévention</a:t>
            </a:r>
          </a:p>
        </p:txBody>
      </p:sp>
      <p:sp>
        <p:nvSpPr>
          <p:cNvPr id="31" name="TextBox 2">
            <a:extLst>
              <a:ext uri="{FF2B5EF4-FFF2-40B4-BE49-F238E27FC236}">
                <a16:creationId xmlns:a16="http://schemas.microsoft.com/office/drawing/2014/main" id="{6D86C1DF-A409-75BA-4D58-397AF04E49A8}"/>
              </a:ext>
            </a:extLst>
          </p:cNvPr>
          <p:cNvSpPr txBox="1"/>
          <p:nvPr/>
        </p:nvSpPr>
        <p:spPr>
          <a:xfrm>
            <a:off x="2291378" y="4611483"/>
            <a:ext cx="7127475" cy="340734"/>
          </a:xfrm>
          <a:prstGeom prst="rect">
            <a:avLst/>
          </a:prstGeom>
          <a:noFill/>
        </p:spPr>
        <p:txBody>
          <a:bodyPr wrap="square">
            <a:spAutoFit/>
          </a:bodyPr>
          <a:lstStyle/>
          <a:p>
            <a:pPr algn="ctr">
              <a:lnSpc>
                <a:spcPct val="150000"/>
              </a:lnSpc>
              <a:defRPr sz="1100"/>
            </a:pPr>
            <a:r>
              <a:rPr lang="fr-FR" sz="1200" noProof="0" dirty="0">
                <a:latin typeface="Montserrat Light" panose="00000400000000000000" pitchFamily="50" charset="0"/>
              </a:rPr>
              <a:t>2 façons de construire votre parcours</a:t>
            </a:r>
            <a:endParaRPr lang="fr-FR" sz="1200" b="1" noProof="0" dirty="0">
              <a:latin typeface="Montserrat Light" panose="00000400000000000000" pitchFamily="50" charset="0"/>
            </a:endParaRPr>
          </a:p>
        </p:txBody>
      </p:sp>
      <p:grpSp>
        <p:nvGrpSpPr>
          <p:cNvPr id="19" name="Groupe 18">
            <a:extLst>
              <a:ext uri="{FF2B5EF4-FFF2-40B4-BE49-F238E27FC236}">
                <a16:creationId xmlns:a16="http://schemas.microsoft.com/office/drawing/2014/main" id="{271A20E5-1D7F-8A58-0851-EE6507C929B9}"/>
              </a:ext>
            </a:extLst>
          </p:cNvPr>
          <p:cNvGrpSpPr/>
          <p:nvPr/>
        </p:nvGrpSpPr>
        <p:grpSpPr>
          <a:xfrm>
            <a:off x="1107977" y="2622465"/>
            <a:ext cx="2638162" cy="1171731"/>
            <a:chOff x="423285" y="2781019"/>
            <a:chExt cx="2638162" cy="1171731"/>
          </a:xfrm>
        </p:grpSpPr>
        <p:grpSp>
          <p:nvGrpSpPr>
            <p:cNvPr id="10" name="Groupe 9">
              <a:extLst>
                <a:ext uri="{FF2B5EF4-FFF2-40B4-BE49-F238E27FC236}">
                  <a16:creationId xmlns:a16="http://schemas.microsoft.com/office/drawing/2014/main" id="{B405757A-F316-78CD-9493-07455FB21BC7}"/>
                </a:ext>
              </a:extLst>
            </p:cNvPr>
            <p:cNvGrpSpPr/>
            <p:nvPr/>
          </p:nvGrpSpPr>
          <p:grpSpPr>
            <a:xfrm>
              <a:off x="423285" y="2868434"/>
              <a:ext cx="606112" cy="606112"/>
              <a:chOff x="4919246" y="3945209"/>
              <a:chExt cx="606112" cy="606112"/>
            </a:xfrm>
          </p:grpSpPr>
          <p:sp>
            <p:nvSpPr>
              <p:cNvPr id="11" name="Ellipse 10">
                <a:extLst>
                  <a:ext uri="{FF2B5EF4-FFF2-40B4-BE49-F238E27FC236}">
                    <a16:creationId xmlns:a16="http://schemas.microsoft.com/office/drawing/2014/main" id="{4AE25803-A69E-692F-741D-5035BDDD19AB}"/>
                  </a:ext>
                </a:extLst>
              </p:cNvPr>
              <p:cNvSpPr>
                <a:spLocks noChangeAspect="1"/>
              </p:cNvSpPr>
              <p:nvPr/>
            </p:nvSpPr>
            <p:spPr>
              <a:xfrm>
                <a:off x="4919246" y="3945209"/>
                <a:ext cx="606112" cy="606112"/>
              </a:xfrm>
              <a:prstGeom prst="ellipse">
                <a:avLst/>
              </a:prstGeom>
              <a:solidFill>
                <a:schemeClr val="accent1"/>
              </a:solid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12" name="Graphique 11">
                <a:extLst>
                  <a:ext uri="{FF2B5EF4-FFF2-40B4-BE49-F238E27FC236}">
                    <a16:creationId xmlns:a16="http://schemas.microsoft.com/office/drawing/2014/main" id="{5C05EDF2-B477-B9D6-63A8-0240C312B424}"/>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048589" y="4083660"/>
                <a:ext cx="360000" cy="360000"/>
              </a:xfrm>
              <a:prstGeom prst="rect">
                <a:avLst/>
              </a:prstGeom>
            </p:spPr>
          </p:pic>
        </p:grpSp>
        <p:sp>
          <p:nvSpPr>
            <p:cNvPr id="33" name="ZoneTexte 32">
              <a:extLst>
                <a:ext uri="{FF2B5EF4-FFF2-40B4-BE49-F238E27FC236}">
                  <a16:creationId xmlns:a16="http://schemas.microsoft.com/office/drawing/2014/main" id="{46CA6A3B-3CA6-D640-83AA-385FAE61082F}"/>
                </a:ext>
              </a:extLst>
            </p:cNvPr>
            <p:cNvSpPr txBox="1"/>
            <p:nvPr/>
          </p:nvSpPr>
          <p:spPr>
            <a:xfrm>
              <a:off x="1041970" y="2781019"/>
              <a:ext cx="2019477" cy="1171731"/>
            </a:xfrm>
            <a:prstGeom prst="rect">
              <a:avLst/>
            </a:prstGeom>
            <a:noFill/>
          </p:spPr>
          <p:txBody>
            <a:bodyPr wrap="square">
              <a:spAutoFit/>
            </a:bodyPr>
            <a:lstStyle/>
            <a:p>
              <a:pPr>
                <a:lnSpc>
                  <a:spcPct val="150000"/>
                </a:lnSpc>
              </a:pPr>
              <a:r>
                <a:rPr lang="fr-FR" sz="1200" b="1" dirty="0">
                  <a:solidFill>
                    <a:schemeClr val="accent1"/>
                  </a:solidFill>
                  <a:latin typeface="Montserrat Light" panose="00000400000000000000" pitchFamily="50" charset="0"/>
                </a:rPr>
                <a:t>Découvrir</a:t>
              </a:r>
            </a:p>
            <a:p>
              <a:pPr>
                <a:lnSpc>
                  <a:spcPct val="150000"/>
                </a:lnSpc>
              </a:pPr>
              <a:r>
                <a:rPr lang="fr-FR" sz="1200" dirty="0">
                  <a:solidFill>
                    <a:schemeClr val="tx1"/>
                  </a:solidFill>
                  <a:latin typeface="Montserrat Light" panose="00000400000000000000" pitchFamily="50" charset="0"/>
                </a:rPr>
                <a:t>Comprendre les RPS et les enjeux de santé mentale</a:t>
              </a:r>
            </a:p>
          </p:txBody>
        </p:sp>
      </p:grpSp>
      <p:grpSp>
        <p:nvGrpSpPr>
          <p:cNvPr id="38" name="Groupe 37">
            <a:extLst>
              <a:ext uri="{FF2B5EF4-FFF2-40B4-BE49-F238E27FC236}">
                <a16:creationId xmlns:a16="http://schemas.microsoft.com/office/drawing/2014/main" id="{7908B013-3D31-23A8-3C7F-4E6D1032280F}"/>
              </a:ext>
            </a:extLst>
          </p:cNvPr>
          <p:cNvGrpSpPr/>
          <p:nvPr/>
        </p:nvGrpSpPr>
        <p:grpSpPr>
          <a:xfrm>
            <a:off x="4403973" y="2628756"/>
            <a:ext cx="2577309" cy="1171731"/>
            <a:chOff x="3730928" y="2816519"/>
            <a:chExt cx="2577309" cy="1171731"/>
          </a:xfrm>
        </p:grpSpPr>
        <p:grpSp>
          <p:nvGrpSpPr>
            <p:cNvPr id="13" name="Groupe 12">
              <a:extLst>
                <a:ext uri="{FF2B5EF4-FFF2-40B4-BE49-F238E27FC236}">
                  <a16:creationId xmlns:a16="http://schemas.microsoft.com/office/drawing/2014/main" id="{DBDA3B04-63E2-1A52-990E-5F2967A11774}"/>
                </a:ext>
              </a:extLst>
            </p:cNvPr>
            <p:cNvGrpSpPr/>
            <p:nvPr/>
          </p:nvGrpSpPr>
          <p:grpSpPr>
            <a:xfrm>
              <a:off x="3730928" y="2856219"/>
              <a:ext cx="604800" cy="604800"/>
              <a:chOff x="7624743" y="3943521"/>
              <a:chExt cx="604800" cy="604800"/>
            </a:xfrm>
          </p:grpSpPr>
          <p:sp>
            <p:nvSpPr>
              <p:cNvPr id="14" name="Ellipse 13">
                <a:extLst>
                  <a:ext uri="{FF2B5EF4-FFF2-40B4-BE49-F238E27FC236}">
                    <a16:creationId xmlns:a16="http://schemas.microsoft.com/office/drawing/2014/main" id="{99A2D34B-4744-AF08-33F1-DB15393F7CAB}"/>
                  </a:ext>
                </a:extLst>
              </p:cNvPr>
              <p:cNvSpPr>
                <a:spLocks noChangeAspect="1"/>
              </p:cNvSpPr>
              <p:nvPr/>
            </p:nvSpPr>
            <p:spPr>
              <a:xfrm>
                <a:off x="7624743" y="3943521"/>
                <a:ext cx="604800" cy="604800"/>
              </a:xfrm>
              <a:prstGeom prst="ellipse">
                <a:avLst/>
              </a:prstGeom>
              <a:solidFill>
                <a:schemeClr val="accent1"/>
              </a:solid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15" name="Graphique 14">
                <a:extLst>
                  <a:ext uri="{FF2B5EF4-FFF2-40B4-BE49-F238E27FC236}">
                    <a16:creationId xmlns:a16="http://schemas.microsoft.com/office/drawing/2014/main" id="{C256BCEA-E683-D7E1-2EF4-C5E2CCDADA0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746347" y="4083660"/>
                <a:ext cx="360000" cy="360000"/>
              </a:xfrm>
              <a:prstGeom prst="rect">
                <a:avLst/>
              </a:prstGeom>
            </p:spPr>
          </p:pic>
        </p:grpSp>
        <p:sp>
          <p:nvSpPr>
            <p:cNvPr id="35" name="ZoneTexte 34">
              <a:extLst>
                <a:ext uri="{FF2B5EF4-FFF2-40B4-BE49-F238E27FC236}">
                  <a16:creationId xmlns:a16="http://schemas.microsoft.com/office/drawing/2014/main" id="{F3D63472-9C11-8294-C65D-94E80D80DF30}"/>
                </a:ext>
              </a:extLst>
            </p:cNvPr>
            <p:cNvSpPr txBox="1"/>
            <p:nvPr/>
          </p:nvSpPr>
          <p:spPr>
            <a:xfrm>
              <a:off x="4335728" y="2816519"/>
              <a:ext cx="1972509" cy="1171731"/>
            </a:xfrm>
            <a:prstGeom prst="rect">
              <a:avLst/>
            </a:prstGeom>
            <a:noFill/>
          </p:spPr>
          <p:txBody>
            <a:bodyPr wrap="square">
              <a:spAutoFit/>
            </a:bodyPr>
            <a:lstStyle/>
            <a:p>
              <a:pPr>
                <a:lnSpc>
                  <a:spcPct val="150000"/>
                </a:lnSpc>
              </a:pPr>
              <a:r>
                <a:rPr lang="fr-FR" sz="1200" b="1" dirty="0">
                  <a:solidFill>
                    <a:schemeClr val="accent1"/>
                  </a:solidFill>
                  <a:latin typeface="Montserrat Light" panose="00000400000000000000" pitchFamily="50" charset="0"/>
                </a:rPr>
                <a:t>Approfondir</a:t>
              </a:r>
            </a:p>
            <a:p>
              <a:pPr>
                <a:lnSpc>
                  <a:spcPct val="150000"/>
                </a:lnSpc>
              </a:pPr>
              <a:r>
                <a:rPr lang="fr-FR" sz="1200" dirty="0">
                  <a:solidFill>
                    <a:schemeClr val="tx1"/>
                  </a:solidFill>
                  <a:latin typeface="Montserrat Light" panose="00000400000000000000" pitchFamily="50" charset="0"/>
                </a:rPr>
                <a:t>Développer </a:t>
              </a:r>
            </a:p>
            <a:p>
              <a:pPr>
                <a:lnSpc>
                  <a:spcPct val="150000"/>
                </a:lnSpc>
              </a:pPr>
              <a:r>
                <a:rPr lang="fr-FR" sz="1200" dirty="0">
                  <a:solidFill>
                    <a:schemeClr val="tx1"/>
                  </a:solidFill>
                  <a:latin typeface="Montserrat Light" panose="00000400000000000000" pitchFamily="50" charset="0"/>
                </a:rPr>
                <a:t>ses compétences en prévention des RPS</a:t>
              </a:r>
            </a:p>
          </p:txBody>
        </p:sp>
      </p:grpSp>
      <p:grpSp>
        <p:nvGrpSpPr>
          <p:cNvPr id="2" name="Groupe 1">
            <a:extLst>
              <a:ext uri="{FF2B5EF4-FFF2-40B4-BE49-F238E27FC236}">
                <a16:creationId xmlns:a16="http://schemas.microsoft.com/office/drawing/2014/main" id="{FFC6A2E8-F483-96AC-8357-EC630DBF04C4}"/>
              </a:ext>
            </a:extLst>
          </p:cNvPr>
          <p:cNvGrpSpPr/>
          <p:nvPr/>
        </p:nvGrpSpPr>
        <p:grpSpPr>
          <a:xfrm>
            <a:off x="7760719" y="2616556"/>
            <a:ext cx="2917113" cy="1171731"/>
            <a:chOff x="8925212" y="2830404"/>
            <a:chExt cx="2917113" cy="1171731"/>
          </a:xfrm>
        </p:grpSpPr>
        <p:grpSp>
          <p:nvGrpSpPr>
            <p:cNvPr id="16" name="Groupe 15">
              <a:extLst>
                <a:ext uri="{FF2B5EF4-FFF2-40B4-BE49-F238E27FC236}">
                  <a16:creationId xmlns:a16="http://schemas.microsoft.com/office/drawing/2014/main" id="{B25FA574-4303-2715-1C38-67035CD3BB4D}"/>
                </a:ext>
              </a:extLst>
            </p:cNvPr>
            <p:cNvGrpSpPr/>
            <p:nvPr/>
          </p:nvGrpSpPr>
          <p:grpSpPr>
            <a:xfrm>
              <a:off x="8925212" y="2884485"/>
              <a:ext cx="604800" cy="604800"/>
              <a:chOff x="10323656" y="3961260"/>
              <a:chExt cx="604800" cy="604800"/>
            </a:xfrm>
          </p:grpSpPr>
          <p:sp>
            <p:nvSpPr>
              <p:cNvPr id="17" name="Ellipse 16">
                <a:extLst>
                  <a:ext uri="{FF2B5EF4-FFF2-40B4-BE49-F238E27FC236}">
                    <a16:creationId xmlns:a16="http://schemas.microsoft.com/office/drawing/2014/main" id="{9F60701B-5B95-C206-B47A-C94A4D8F3821}"/>
                  </a:ext>
                </a:extLst>
              </p:cNvPr>
              <p:cNvSpPr>
                <a:spLocks noChangeAspect="1"/>
              </p:cNvSpPr>
              <p:nvPr/>
            </p:nvSpPr>
            <p:spPr>
              <a:xfrm>
                <a:off x="10323656" y="3961260"/>
                <a:ext cx="604800" cy="604800"/>
              </a:xfrm>
              <a:prstGeom prst="ellipse">
                <a:avLst/>
              </a:prstGeom>
              <a:solidFill>
                <a:schemeClr val="accent1"/>
              </a:solid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18" name="Graphique 17">
                <a:extLst>
                  <a:ext uri="{FF2B5EF4-FFF2-40B4-BE49-F238E27FC236}">
                    <a16:creationId xmlns:a16="http://schemas.microsoft.com/office/drawing/2014/main" id="{7F764408-6288-C663-752E-448CDC5299C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446056" y="4088881"/>
                <a:ext cx="360000" cy="360000"/>
              </a:xfrm>
              <a:prstGeom prst="rect">
                <a:avLst/>
              </a:prstGeom>
            </p:spPr>
          </p:pic>
        </p:grpSp>
        <p:sp>
          <p:nvSpPr>
            <p:cNvPr id="37" name="ZoneTexte 36">
              <a:extLst>
                <a:ext uri="{FF2B5EF4-FFF2-40B4-BE49-F238E27FC236}">
                  <a16:creationId xmlns:a16="http://schemas.microsoft.com/office/drawing/2014/main" id="{6409413D-9606-AD44-0B49-851964978A4C}"/>
                </a:ext>
              </a:extLst>
            </p:cNvPr>
            <p:cNvSpPr txBox="1"/>
            <p:nvPr/>
          </p:nvSpPr>
          <p:spPr>
            <a:xfrm>
              <a:off x="9652412" y="2830404"/>
              <a:ext cx="2189913" cy="1171731"/>
            </a:xfrm>
            <a:prstGeom prst="rect">
              <a:avLst/>
            </a:prstGeom>
            <a:noFill/>
          </p:spPr>
          <p:txBody>
            <a:bodyPr wrap="square">
              <a:spAutoFit/>
            </a:bodyPr>
            <a:lstStyle/>
            <a:p>
              <a:pPr>
                <a:lnSpc>
                  <a:spcPct val="150000"/>
                </a:lnSpc>
              </a:pPr>
              <a:r>
                <a:rPr lang="fr-FR" sz="1200" b="1" dirty="0">
                  <a:solidFill>
                    <a:schemeClr val="accent1"/>
                  </a:solidFill>
                  <a:latin typeface="Montserrat Light" panose="00000400000000000000" pitchFamily="50" charset="0"/>
                </a:rPr>
                <a:t>Agir</a:t>
              </a:r>
            </a:p>
            <a:p>
              <a:pPr>
                <a:lnSpc>
                  <a:spcPct val="150000"/>
                </a:lnSpc>
              </a:pPr>
              <a:r>
                <a:rPr lang="fr-FR" sz="1200" dirty="0">
                  <a:solidFill>
                    <a:schemeClr val="tx1"/>
                  </a:solidFill>
                  <a:latin typeface="Montserrat Light" panose="00000400000000000000" pitchFamily="50" charset="0"/>
                </a:rPr>
                <a:t>Repérer, accompagner et intervenir en santé mentale</a:t>
              </a:r>
            </a:p>
          </p:txBody>
        </p:sp>
      </p:grpSp>
      <p:sp>
        <p:nvSpPr>
          <p:cNvPr id="46" name="TextBox 2">
            <a:extLst>
              <a:ext uri="{FF2B5EF4-FFF2-40B4-BE49-F238E27FC236}">
                <a16:creationId xmlns:a16="http://schemas.microsoft.com/office/drawing/2014/main" id="{DD59E677-282E-7450-2C3C-5F3AA9F399D9}"/>
              </a:ext>
            </a:extLst>
          </p:cNvPr>
          <p:cNvSpPr txBox="1"/>
          <p:nvPr/>
        </p:nvSpPr>
        <p:spPr>
          <a:xfrm>
            <a:off x="2291378" y="4137830"/>
            <a:ext cx="7127475" cy="400110"/>
          </a:xfrm>
          <a:prstGeom prst="rect">
            <a:avLst/>
          </a:prstGeom>
          <a:noFill/>
        </p:spPr>
        <p:txBody>
          <a:bodyPr wrap="square">
            <a:spAutoFit/>
          </a:bodyPr>
          <a:lstStyle/>
          <a:p>
            <a:pPr algn="ctr">
              <a:defRPr sz="1100"/>
            </a:pPr>
            <a:r>
              <a:rPr lang="fr-FR" sz="2000" b="1" noProof="0" dirty="0">
                <a:solidFill>
                  <a:schemeClr val="accent1"/>
                </a:solidFill>
                <a:latin typeface="Petrona" panose="02000503020000020003" pitchFamily="2" charset="0"/>
              </a:rPr>
              <a:t>Parce qu’il n’existe pas un seul parcours. </a:t>
            </a:r>
            <a:r>
              <a:rPr lang="fr-FR" sz="2000" b="1" dirty="0">
                <a:solidFill>
                  <a:schemeClr val="accent1"/>
                </a:solidFill>
                <a:latin typeface="Petrona" panose="02000503020000020003" pitchFamily="2" charset="0"/>
              </a:rPr>
              <a:t>Il existe le vôtre.</a:t>
            </a:r>
            <a:endParaRPr lang="fr-FR" sz="2000" b="1" noProof="0" dirty="0">
              <a:solidFill>
                <a:schemeClr val="accent1"/>
              </a:solidFill>
              <a:latin typeface="Petrona" panose="02000503020000020003" pitchFamily="2" charset="0"/>
            </a:endParaRPr>
          </a:p>
        </p:txBody>
      </p:sp>
      <p:cxnSp>
        <p:nvCxnSpPr>
          <p:cNvPr id="21" name="Connecteur droit 20">
            <a:extLst>
              <a:ext uri="{FF2B5EF4-FFF2-40B4-BE49-F238E27FC236}">
                <a16:creationId xmlns:a16="http://schemas.microsoft.com/office/drawing/2014/main" id="{1606AEA5-E1DB-25D4-0A15-4C63D5166F28}"/>
              </a:ext>
            </a:extLst>
          </p:cNvPr>
          <p:cNvCxnSpPr>
            <a:cxnSpLocks/>
          </p:cNvCxnSpPr>
          <p:nvPr/>
        </p:nvCxnSpPr>
        <p:spPr>
          <a:xfrm>
            <a:off x="2366257" y="3990246"/>
            <a:ext cx="7884000" cy="0"/>
          </a:xfrm>
          <a:prstGeom prst="line">
            <a:avLst/>
          </a:prstGeom>
          <a:ln cap="rnd">
            <a:solidFill>
              <a:schemeClr val="bg1">
                <a:lumMod val="85000"/>
              </a:schemeClr>
            </a:solidFill>
            <a:round/>
          </a:ln>
        </p:spPr>
        <p:style>
          <a:lnRef idx="1">
            <a:schemeClr val="accent1"/>
          </a:lnRef>
          <a:fillRef idx="0">
            <a:schemeClr val="accent1"/>
          </a:fillRef>
          <a:effectRef idx="0">
            <a:schemeClr val="accent1"/>
          </a:effectRef>
          <a:fontRef idx="minor">
            <a:schemeClr val="tx1"/>
          </a:fontRef>
        </p:style>
      </p:cxnSp>
      <p:sp>
        <p:nvSpPr>
          <p:cNvPr id="27" name="TextBox 2">
            <a:extLst>
              <a:ext uri="{FF2B5EF4-FFF2-40B4-BE49-F238E27FC236}">
                <a16:creationId xmlns:a16="http://schemas.microsoft.com/office/drawing/2014/main" id="{4307BAFF-3B74-F611-79A6-896504201981}"/>
              </a:ext>
            </a:extLst>
          </p:cNvPr>
          <p:cNvSpPr txBox="1"/>
          <p:nvPr/>
        </p:nvSpPr>
        <p:spPr>
          <a:xfrm>
            <a:off x="290963" y="1227754"/>
            <a:ext cx="7952156" cy="705258"/>
          </a:xfrm>
          <a:prstGeom prst="rect">
            <a:avLst/>
          </a:prstGeom>
          <a:noFill/>
        </p:spPr>
        <p:txBody>
          <a:bodyPr wrap="square">
            <a:spAutoFit/>
          </a:bodyPr>
          <a:lstStyle/>
          <a:p>
            <a:pPr>
              <a:lnSpc>
                <a:spcPct val="150000"/>
              </a:lnSpc>
              <a:defRPr sz="1100"/>
            </a:pPr>
            <a:r>
              <a:rPr lang="fr-FR" sz="1400" noProof="0" dirty="0">
                <a:latin typeface="Montserrat Light" panose="00000400000000000000" pitchFamily="50" charset="0"/>
              </a:rPr>
              <a:t>Les enjeux de santé mentale sont propres à chaque organisation.</a:t>
            </a:r>
          </a:p>
          <a:p>
            <a:pPr>
              <a:lnSpc>
                <a:spcPct val="150000"/>
              </a:lnSpc>
              <a:defRPr sz="1100"/>
            </a:pPr>
            <a:r>
              <a:rPr lang="fr-FR" sz="1400" dirty="0">
                <a:latin typeface="Montserrat Light" panose="00000400000000000000" pitchFamily="50" charset="0"/>
              </a:rPr>
              <a:t>Le parcours de formation doit l'être aussi.</a:t>
            </a:r>
          </a:p>
        </p:txBody>
      </p:sp>
      <p:sp>
        <p:nvSpPr>
          <p:cNvPr id="26" name="Rectangle 25">
            <a:extLst>
              <a:ext uri="{FF2B5EF4-FFF2-40B4-BE49-F238E27FC236}">
                <a16:creationId xmlns:a16="http://schemas.microsoft.com/office/drawing/2014/main" id="{196DD623-539C-3C58-0A37-2A38FA3CF559}"/>
              </a:ext>
            </a:extLst>
          </p:cNvPr>
          <p:cNvSpPr/>
          <p:nvPr/>
        </p:nvSpPr>
        <p:spPr>
          <a:xfrm>
            <a:off x="11769101" y="6570133"/>
            <a:ext cx="449993" cy="2370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solidFill>
                  <a:schemeClr val="bg1"/>
                </a:solidFill>
                <a:latin typeface="Petrona" panose="02000503020000020003" pitchFamily="2" charset="0"/>
              </a:rPr>
              <a:t>3</a:t>
            </a:r>
          </a:p>
        </p:txBody>
      </p:sp>
      <p:grpSp>
        <p:nvGrpSpPr>
          <p:cNvPr id="4" name="Groupe 3">
            <a:extLst>
              <a:ext uri="{FF2B5EF4-FFF2-40B4-BE49-F238E27FC236}">
                <a16:creationId xmlns:a16="http://schemas.microsoft.com/office/drawing/2014/main" id="{B06201CB-561D-B719-B4F4-4F840886E734}"/>
              </a:ext>
            </a:extLst>
          </p:cNvPr>
          <p:cNvGrpSpPr/>
          <p:nvPr/>
        </p:nvGrpSpPr>
        <p:grpSpPr>
          <a:xfrm>
            <a:off x="2768341" y="5153686"/>
            <a:ext cx="2760749" cy="1286365"/>
            <a:chOff x="290777" y="5006726"/>
            <a:chExt cx="2459170" cy="1286365"/>
          </a:xfrm>
        </p:grpSpPr>
        <p:sp>
          <p:nvSpPr>
            <p:cNvPr id="29" name="Rectangle : coins arrondis 28">
              <a:extLst>
                <a:ext uri="{FF2B5EF4-FFF2-40B4-BE49-F238E27FC236}">
                  <a16:creationId xmlns:a16="http://schemas.microsoft.com/office/drawing/2014/main" id="{18529EE8-2650-DE32-E6CA-93AE10A53C39}"/>
                </a:ext>
              </a:extLst>
            </p:cNvPr>
            <p:cNvSpPr/>
            <p:nvPr/>
          </p:nvSpPr>
          <p:spPr>
            <a:xfrm>
              <a:off x="290962" y="5006730"/>
              <a:ext cx="2458800" cy="1286361"/>
            </a:xfrm>
            <a:prstGeom prst="roundRect">
              <a:avLst>
                <a:gd name="adj" fmla="val 4337"/>
              </a:avLst>
            </a:prstGeom>
            <a:solidFill>
              <a:schemeClr val="accent1">
                <a:alpha val="10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0" name="ZoneTexte 29">
              <a:extLst>
                <a:ext uri="{FF2B5EF4-FFF2-40B4-BE49-F238E27FC236}">
                  <a16:creationId xmlns:a16="http://schemas.microsoft.com/office/drawing/2014/main" id="{8F6918D3-83C8-D80D-5CFC-86B606F9839F}"/>
                </a:ext>
              </a:extLst>
            </p:cNvPr>
            <p:cNvSpPr txBox="1"/>
            <p:nvPr/>
          </p:nvSpPr>
          <p:spPr>
            <a:xfrm>
              <a:off x="290777" y="5006726"/>
              <a:ext cx="2459170" cy="894732"/>
            </a:xfrm>
            <a:prstGeom prst="rect">
              <a:avLst/>
            </a:prstGeom>
            <a:noFill/>
          </p:spPr>
          <p:txBody>
            <a:bodyPr wrap="square">
              <a:spAutoFit/>
            </a:bodyPr>
            <a:lstStyle/>
            <a:p>
              <a:pPr algn="ctr">
                <a:lnSpc>
                  <a:spcPct val="150000"/>
                </a:lnSpc>
              </a:pPr>
              <a:r>
                <a:rPr lang="fr-FR" sz="1200" b="1" dirty="0">
                  <a:solidFill>
                    <a:schemeClr val="accent1"/>
                  </a:solidFill>
                  <a:latin typeface="Montserrat Light" panose="00000400000000000000" pitchFamily="50" charset="0"/>
                </a:rPr>
                <a:t>Votre formation ciblée</a:t>
              </a:r>
            </a:p>
            <a:p>
              <a:pPr algn="ctr">
                <a:lnSpc>
                  <a:spcPct val="150000"/>
                </a:lnSpc>
              </a:pPr>
              <a:endParaRPr lang="fr-FR" sz="1200" dirty="0">
                <a:solidFill>
                  <a:schemeClr val="tx1"/>
                </a:solidFill>
                <a:latin typeface="Montserrat Light" panose="00000400000000000000" pitchFamily="50" charset="0"/>
              </a:endParaRPr>
            </a:p>
            <a:p>
              <a:pPr algn="ctr">
                <a:lnSpc>
                  <a:spcPct val="150000"/>
                </a:lnSpc>
              </a:pPr>
              <a:r>
                <a:rPr lang="fr-FR" sz="1200" dirty="0">
                  <a:solidFill>
                    <a:schemeClr val="tx1"/>
                  </a:solidFill>
                  <a:latin typeface="Montserrat Light" panose="00000400000000000000" pitchFamily="50" charset="0"/>
                </a:rPr>
                <a:t>Répondre à un besoin précis</a:t>
              </a:r>
            </a:p>
          </p:txBody>
        </p:sp>
      </p:grpSp>
      <p:grpSp>
        <p:nvGrpSpPr>
          <p:cNvPr id="32" name="Groupe 31">
            <a:extLst>
              <a:ext uri="{FF2B5EF4-FFF2-40B4-BE49-F238E27FC236}">
                <a16:creationId xmlns:a16="http://schemas.microsoft.com/office/drawing/2014/main" id="{02CA0210-6F0F-C67C-48C8-C51AB5D0642F}"/>
              </a:ext>
            </a:extLst>
          </p:cNvPr>
          <p:cNvGrpSpPr/>
          <p:nvPr/>
        </p:nvGrpSpPr>
        <p:grpSpPr>
          <a:xfrm>
            <a:off x="6096000" y="5141043"/>
            <a:ext cx="2760749" cy="1286361"/>
            <a:chOff x="3147055" y="5006726"/>
            <a:chExt cx="2458801" cy="1286361"/>
          </a:xfrm>
        </p:grpSpPr>
        <p:sp>
          <p:nvSpPr>
            <p:cNvPr id="34" name="Rectangle : coins arrondis 33">
              <a:extLst>
                <a:ext uri="{FF2B5EF4-FFF2-40B4-BE49-F238E27FC236}">
                  <a16:creationId xmlns:a16="http://schemas.microsoft.com/office/drawing/2014/main" id="{28C210CB-917D-CE7E-45D5-86011AA19DB1}"/>
                </a:ext>
              </a:extLst>
            </p:cNvPr>
            <p:cNvSpPr/>
            <p:nvPr/>
          </p:nvSpPr>
          <p:spPr>
            <a:xfrm>
              <a:off x="3147056" y="5006726"/>
              <a:ext cx="2458800" cy="1286361"/>
            </a:xfrm>
            <a:prstGeom prst="roundRect">
              <a:avLst>
                <a:gd name="adj" fmla="val 4337"/>
              </a:avLst>
            </a:prstGeom>
            <a:solidFill>
              <a:schemeClr val="accent1">
                <a:alpha val="10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6" name="ZoneTexte 35">
              <a:extLst>
                <a:ext uri="{FF2B5EF4-FFF2-40B4-BE49-F238E27FC236}">
                  <a16:creationId xmlns:a16="http://schemas.microsoft.com/office/drawing/2014/main" id="{56CCF60D-DCF6-345F-E4AE-967BBA4CC2EB}"/>
                </a:ext>
              </a:extLst>
            </p:cNvPr>
            <p:cNvSpPr txBox="1"/>
            <p:nvPr/>
          </p:nvSpPr>
          <p:spPr>
            <a:xfrm>
              <a:off x="3147055" y="5019370"/>
              <a:ext cx="2458800" cy="1171731"/>
            </a:xfrm>
            <a:prstGeom prst="rect">
              <a:avLst/>
            </a:prstGeom>
            <a:noFill/>
          </p:spPr>
          <p:txBody>
            <a:bodyPr wrap="square">
              <a:spAutoFit/>
            </a:bodyPr>
            <a:lstStyle/>
            <a:p>
              <a:pPr algn="ctr">
                <a:lnSpc>
                  <a:spcPct val="150000"/>
                </a:lnSpc>
              </a:pPr>
              <a:r>
                <a:rPr lang="fr-FR" sz="1200" b="1" dirty="0">
                  <a:solidFill>
                    <a:schemeClr val="accent1"/>
                  </a:solidFill>
                  <a:latin typeface="Montserrat Light" panose="00000400000000000000" pitchFamily="50" charset="0"/>
                </a:rPr>
                <a:t>Vos formations à la carte</a:t>
              </a:r>
            </a:p>
            <a:p>
              <a:pPr algn="ctr">
                <a:lnSpc>
                  <a:spcPct val="150000"/>
                </a:lnSpc>
              </a:pPr>
              <a:endParaRPr lang="fr-FR" sz="1200" dirty="0">
                <a:solidFill>
                  <a:schemeClr val="tx1"/>
                </a:solidFill>
                <a:latin typeface="Montserrat Light" panose="00000400000000000000" pitchFamily="50" charset="0"/>
              </a:endParaRPr>
            </a:p>
            <a:p>
              <a:pPr algn="ctr">
                <a:lnSpc>
                  <a:spcPct val="150000"/>
                </a:lnSpc>
              </a:pPr>
              <a:r>
                <a:rPr lang="fr-FR" sz="1200" dirty="0">
                  <a:solidFill>
                    <a:schemeClr val="tx1"/>
                  </a:solidFill>
                  <a:latin typeface="Montserrat Light" panose="00000400000000000000" pitchFamily="50" charset="0"/>
                </a:rPr>
                <a:t>Composez votre parcours selon vos enjeux</a:t>
              </a:r>
            </a:p>
          </p:txBody>
        </p:sp>
      </p:grpSp>
      <p:cxnSp>
        <p:nvCxnSpPr>
          <p:cNvPr id="39" name="Connecteur droit 38">
            <a:extLst>
              <a:ext uri="{FF2B5EF4-FFF2-40B4-BE49-F238E27FC236}">
                <a16:creationId xmlns:a16="http://schemas.microsoft.com/office/drawing/2014/main" id="{AB726D91-8B17-BD69-F614-E6C2A9353F0E}"/>
              </a:ext>
            </a:extLst>
          </p:cNvPr>
          <p:cNvCxnSpPr/>
          <p:nvPr/>
        </p:nvCxnSpPr>
        <p:spPr>
          <a:xfrm>
            <a:off x="3801029" y="5639482"/>
            <a:ext cx="504000" cy="0"/>
          </a:xfrm>
          <a:prstGeom prst="line">
            <a:avLst/>
          </a:prstGeom>
          <a:ln w="31750" cap="rnd"/>
        </p:spPr>
        <p:style>
          <a:lnRef idx="1">
            <a:schemeClr val="accent1"/>
          </a:lnRef>
          <a:fillRef idx="0">
            <a:schemeClr val="accent1"/>
          </a:fillRef>
          <a:effectRef idx="0">
            <a:schemeClr val="accent1"/>
          </a:effectRef>
          <a:fontRef idx="minor">
            <a:schemeClr val="tx1"/>
          </a:fontRef>
        </p:style>
      </p:cxnSp>
      <p:cxnSp>
        <p:nvCxnSpPr>
          <p:cNvPr id="40" name="Connecteur droit 39">
            <a:extLst>
              <a:ext uri="{FF2B5EF4-FFF2-40B4-BE49-F238E27FC236}">
                <a16:creationId xmlns:a16="http://schemas.microsoft.com/office/drawing/2014/main" id="{3A926429-CBC4-DD1C-FB64-CA7DA4193443}"/>
              </a:ext>
            </a:extLst>
          </p:cNvPr>
          <p:cNvCxnSpPr/>
          <p:nvPr/>
        </p:nvCxnSpPr>
        <p:spPr>
          <a:xfrm>
            <a:off x="7175759" y="5631130"/>
            <a:ext cx="504000" cy="0"/>
          </a:xfrm>
          <a:prstGeom prst="line">
            <a:avLst/>
          </a:prstGeom>
          <a:ln w="31750" cap="rnd"/>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703279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50A5E5-C87F-2018-CC0F-0FB170DAF9DF}"/>
            </a:ext>
          </a:extLst>
        </p:cNvPr>
        <p:cNvGrpSpPr/>
        <p:nvPr/>
      </p:nvGrpSpPr>
      <p:grpSpPr>
        <a:xfrm>
          <a:off x="0" y="0"/>
          <a:ext cx="0" cy="0"/>
          <a:chOff x="0" y="0"/>
          <a:chExt cx="0" cy="0"/>
        </a:xfrm>
      </p:grpSpPr>
      <p:sp>
        <p:nvSpPr>
          <p:cNvPr id="36" name="Rectangle : coins arrondis 35">
            <a:extLst>
              <a:ext uri="{FF2B5EF4-FFF2-40B4-BE49-F238E27FC236}">
                <a16:creationId xmlns:a16="http://schemas.microsoft.com/office/drawing/2014/main" id="{3DEA0272-B9F9-E22F-D277-9B4A32D4044D}"/>
              </a:ext>
            </a:extLst>
          </p:cNvPr>
          <p:cNvSpPr/>
          <p:nvPr/>
        </p:nvSpPr>
        <p:spPr>
          <a:xfrm>
            <a:off x="8769927" y="2320259"/>
            <a:ext cx="2946986" cy="652283"/>
          </a:xfrm>
          <a:prstGeom prst="roundRect">
            <a:avLst>
              <a:gd name="adj" fmla="val 7137"/>
            </a:avLst>
          </a:prstGeom>
          <a:solidFill>
            <a:srgbClr val="B8862F"/>
          </a:solidFill>
          <a:ln>
            <a:noFill/>
          </a:ln>
        </p:spPr>
        <p:style>
          <a:lnRef idx="2">
            <a:schemeClr val="accent1">
              <a:shade val="15000"/>
            </a:schemeClr>
          </a:lnRef>
          <a:fillRef idx="1">
            <a:schemeClr val="accent1"/>
          </a:fillRef>
          <a:effectRef idx="0">
            <a:schemeClr val="accent1"/>
          </a:effectRef>
          <a:fontRef idx="minor">
            <a:schemeClr val="lt1"/>
          </a:fontRef>
        </p:style>
        <p:txBody>
          <a:bodyPr bIns="108000" rtlCol="0" anchor="ctr"/>
          <a:lstStyle/>
          <a:p>
            <a:pPr algn="ctr">
              <a:lnSpc>
                <a:spcPct val="150000"/>
              </a:lnSpc>
            </a:pPr>
            <a:r>
              <a:rPr lang="fr-FR" sz="1600" b="1" cap="small" dirty="0">
                <a:latin typeface="Montserrat Light" panose="00000400000000000000" pitchFamily="50" charset="0"/>
              </a:rPr>
              <a:t>Agir</a:t>
            </a:r>
          </a:p>
          <a:p>
            <a:pPr lvl="0" algn="ctr">
              <a:lnSpc>
                <a:spcPct val="150000"/>
              </a:lnSpc>
              <a:defRPr/>
            </a:pPr>
            <a:r>
              <a:rPr lang="fr-FR" sz="1000" i="1" dirty="0">
                <a:solidFill>
                  <a:prstClr val="white"/>
                </a:solidFill>
                <a:latin typeface="Montserrat Light" panose="00000400000000000000" pitchFamily="50" charset="0"/>
              </a:rPr>
              <a:t>Intervenir pour la santé mentale</a:t>
            </a:r>
          </a:p>
        </p:txBody>
      </p:sp>
      <p:sp>
        <p:nvSpPr>
          <p:cNvPr id="20" name="Rectangle : coins arrondis 19">
            <a:extLst>
              <a:ext uri="{FF2B5EF4-FFF2-40B4-BE49-F238E27FC236}">
                <a16:creationId xmlns:a16="http://schemas.microsoft.com/office/drawing/2014/main" id="{0C04AD11-2F3E-BCAB-7375-73D25B55E494}"/>
              </a:ext>
            </a:extLst>
          </p:cNvPr>
          <p:cNvSpPr/>
          <p:nvPr/>
        </p:nvSpPr>
        <p:spPr>
          <a:xfrm>
            <a:off x="4485658" y="2320259"/>
            <a:ext cx="2946986" cy="652283"/>
          </a:xfrm>
          <a:prstGeom prst="roundRect">
            <a:avLst>
              <a:gd name="adj" fmla="val 7137"/>
            </a:avLst>
          </a:prstGeom>
          <a:solidFill>
            <a:srgbClr val="C89A3D"/>
          </a:solidFill>
          <a:ln>
            <a:noFill/>
          </a:ln>
        </p:spPr>
        <p:style>
          <a:lnRef idx="2">
            <a:schemeClr val="accent1">
              <a:shade val="15000"/>
            </a:schemeClr>
          </a:lnRef>
          <a:fillRef idx="1">
            <a:schemeClr val="accent1"/>
          </a:fillRef>
          <a:effectRef idx="0">
            <a:schemeClr val="accent1"/>
          </a:effectRef>
          <a:fontRef idx="minor">
            <a:schemeClr val="lt1"/>
          </a:fontRef>
        </p:style>
        <p:txBody>
          <a:bodyPr bIns="108000" rtlCol="0" anchor="ctr"/>
          <a:lstStyle/>
          <a:p>
            <a:pPr algn="ctr">
              <a:lnSpc>
                <a:spcPct val="150000"/>
              </a:lnSpc>
            </a:pPr>
            <a:r>
              <a:rPr lang="fr-FR" sz="1600" b="1" cap="small" dirty="0">
                <a:latin typeface="Montserrat Light" panose="00000400000000000000" pitchFamily="50" charset="0"/>
              </a:rPr>
              <a:t>Approfondir</a:t>
            </a:r>
          </a:p>
          <a:p>
            <a:pPr lvl="0" algn="ctr">
              <a:lnSpc>
                <a:spcPct val="150000"/>
              </a:lnSpc>
              <a:defRPr/>
            </a:pPr>
            <a:r>
              <a:rPr lang="fr-FR" sz="1000" i="1" dirty="0">
                <a:solidFill>
                  <a:prstClr val="white"/>
                </a:solidFill>
                <a:latin typeface="Montserrat Light" panose="00000400000000000000" pitchFamily="50" charset="0"/>
              </a:rPr>
              <a:t>Développer ses compétences</a:t>
            </a:r>
          </a:p>
        </p:txBody>
      </p:sp>
      <p:sp>
        <p:nvSpPr>
          <p:cNvPr id="8" name="Rectangle : coins arrondis 7">
            <a:extLst>
              <a:ext uri="{FF2B5EF4-FFF2-40B4-BE49-F238E27FC236}">
                <a16:creationId xmlns:a16="http://schemas.microsoft.com/office/drawing/2014/main" id="{33690348-23CE-DB11-C8FA-98F4222058BA}"/>
              </a:ext>
            </a:extLst>
          </p:cNvPr>
          <p:cNvSpPr/>
          <p:nvPr/>
        </p:nvSpPr>
        <p:spPr>
          <a:xfrm>
            <a:off x="429806" y="2321253"/>
            <a:ext cx="2946986" cy="652283"/>
          </a:xfrm>
          <a:prstGeom prst="roundRect">
            <a:avLst>
              <a:gd name="adj" fmla="val 7137"/>
            </a:avLst>
          </a:prstGeom>
          <a:solidFill>
            <a:srgbClr val="D0A85A"/>
          </a:solidFill>
          <a:ln>
            <a:noFill/>
          </a:ln>
        </p:spPr>
        <p:style>
          <a:lnRef idx="2">
            <a:schemeClr val="accent1">
              <a:shade val="15000"/>
            </a:schemeClr>
          </a:lnRef>
          <a:fillRef idx="1">
            <a:schemeClr val="accent1"/>
          </a:fillRef>
          <a:effectRef idx="0">
            <a:schemeClr val="accent1"/>
          </a:effectRef>
          <a:fontRef idx="minor">
            <a:schemeClr val="lt1"/>
          </a:fontRef>
        </p:style>
        <p:txBody>
          <a:bodyPr bIns="108000" rtlCol="0" anchor="ctr"/>
          <a:lstStyle/>
          <a:p>
            <a:pPr algn="ctr">
              <a:lnSpc>
                <a:spcPct val="150000"/>
              </a:lnSpc>
            </a:pPr>
            <a:r>
              <a:rPr lang="fr-FR" sz="1600" b="1" cap="small" dirty="0" err="1">
                <a:latin typeface="Montserrat Light" panose="00000400000000000000" pitchFamily="50" charset="0"/>
              </a:rPr>
              <a:t>Decouvrir</a:t>
            </a:r>
            <a:endParaRPr lang="fr-FR" sz="1600" b="1" cap="small" dirty="0">
              <a:latin typeface="Montserrat Light" panose="00000400000000000000" pitchFamily="50" charset="0"/>
            </a:endParaRPr>
          </a:p>
          <a:p>
            <a:pPr algn="ctr">
              <a:lnSpc>
                <a:spcPct val="150000"/>
              </a:lnSpc>
            </a:pPr>
            <a:r>
              <a:rPr lang="fr-FR" sz="1000" i="1" dirty="0">
                <a:latin typeface="Montserrat Light" panose="00000400000000000000" pitchFamily="50" charset="0"/>
              </a:rPr>
              <a:t>Comprendre les enjeux</a:t>
            </a:r>
          </a:p>
        </p:txBody>
      </p:sp>
      <p:grpSp>
        <p:nvGrpSpPr>
          <p:cNvPr id="9" name="Groupe 8">
            <a:extLst>
              <a:ext uri="{FF2B5EF4-FFF2-40B4-BE49-F238E27FC236}">
                <a16:creationId xmlns:a16="http://schemas.microsoft.com/office/drawing/2014/main" id="{67DA2AF4-FBCA-FC8E-9E29-F77F78F9D021}"/>
              </a:ext>
            </a:extLst>
          </p:cNvPr>
          <p:cNvGrpSpPr/>
          <p:nvPr/>
        </p:nvGrpSpPr>
        <p:grpSpPr>
          <a:xfrm>
            <a:off x="1480685" y="1574928"/>
            <a:ext cx="845228" cy="822289"/>
            <a:chOff x="4934583" y="2701948"/>
            <a:chExt cx="606112" cy="606112"/>
          </a:xfrm>
        </p:grpSpPr>
        <p:sp>
          <p:nvSpPr>
            <p:cNvPr id="10" name="Ellipse 9">
              <a:extLst>
                <a:ext uri="{FF2B5EF4-FFF2-40B4-BE49-F238E27FC236}">
                  <a16:creationId xmlns:a16="http://schemas.microsoft.com/office/drawing/2014/main" id="{786C41E6-D401-D993-1590-C24582652D14}"/>
                </a:ext>
              </a:extLst>
            </p:cNvPr>
            <p:cNvSpPr>
              <a:spLocks noChangeAspect="1"/>
            </p:cNvSpPr>
            <p:nvPr/>
          </p:nvSpPr>
          <p:spPr>
            <a:xfrm>
              <a:off x="4934583" y="2701948"/>
              <a:ext cx="606112" cy="606112"/>
            </a:xfrm>
            <a:prstGeom prst="ellipse">
              <a:avLst/>
            </a:prstGeom>
            <a:solidFill>
              <a:srgbClr val="D0A85A"/>
            </a:solid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11" name="Graphique 10">
              <a:extLst>
                <a:ext uri="{FF2B5EF4-FFF2-40B4-BE49-F238E27FC236}">
                  <a16:creationId xmlns:a16="http://schemas.microsoft.com/office/drawing/2014/main" id="{3E2F2D24-9167-C4E3-B2E3-3FC5CE65FD98}"/>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061869" y="2821177"/>
              <a:ext cx="360000" cy="360000"/>
            </a:xfrm>
            <a:prstGeom prst="rect">
              <a:avLst/>
            </a:prstGeom>
          </p:spPr>
        </p:pic>
      </p:grpSp>
      <p:grpSp>
        <p:nvGrpSpPr>
          <p:cNvPr id="17" name="Groupe 16">
            <a:extLst>
              <a:ext uri="{FF2B5EF4-FFF2-40B4-BE49-F238E27FC236}">
                <a16:creationId xmlns:a16="http://schemas.microsoft.com/office/drawing/2014/main" id="{EC6DA3AA-3827-D962-5866-3171ABADEEAC}"/>
              </a:ext>
            </a:extLst>
          </p:cNvPr>
          <p:cNvGrpSpPr/>
          <p:nvPr/>
        </p:nvGrpSpPr>
        <p:grpSpPr>
          <a:xfrm>
            <a:off x="5537452" y="1576708"/>
            <a:ext cx="843398" cy="820509"/>
            <a:chOff x="7633889" y="2698784"/>
            <a:chExt cx="604800" cy="604800"/>
          </a:xfrm>
        </p:grpSpPr>
        <p:sp>
          <p:nvSpPr>
            <p:cNvPr id="18" name="Ellipse 17">
              <a:extLst>
                <a:ext uri="{FF2B5EF4-FFF2-40B4-BE49-F238E27FC236}">
                  <a16:creationId xmlns:a16="http://schemas.microsoft.com/office/drawing/2014/main" id="{93490CA6-72D5-0135-F9D0-DFA344E9529F}"/>
                </a:ext>
              </a:extLst>
            </p:cNvPr>
            <p:cNvSpPr>
              <a:spLocks noChangeAspect="1"/>
            </p:cNvSpPr>
            <p:nvPr/>
          </p:nvSpPr>
          <p:spPr>
            <a:xfrm>
              <a:off x="7633889" y="2698784"/>
              <a:ext cx="604800" cy="604800"/>
            </a:xfrm>
            <a:prstGeom prst="ellipse">
              <a:avLst/>
            </a:prstGeom>
            <a:solidFill>
              <a:srgbClr val="C89A3D"/>
            </a:solid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19" name="Graphique 18">
              <a:extLst>
                <a:ext uri="{FF2B5EF4-FFF2-40B4-BE49-F238E27FC236}">
                  <a16:creationId xmlns:a16="http://schemas.microsoft.com/office/drawing/2014/main" id="{C1CD6B93-F73B-8861-4F93-8B695C4EAA1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758590" y="2856320"/>
              <a:ext cx="360000" cy="360000"/>
            </a:xfrm>
            <a:prstGeom prst="rect">
              <a:avLst/>
            </a:prstGeom>
          </p:spPr>
        </p:pic>
      </p:grpSp>
      <p:sp>
        <p:nvSpPr>
          <p:cNvPr id="21" name="Rectangle : coins arrondis 20">
            <a:extLst>
              <a:ext uri="{FF2B5EF4-FFF2-40B4-BE49-F238E27FC236}">
                <a16:creationId xmlns:a16="http://schemas.microsoft.com/office/drawing/2014/main" id="{B94E92B3-C88C-16C6-E797-0F7EF23DC12A}"/>
              </a:ext>
            </a:extLst>
          </p:cNvPr>
          <p:cNvSpPr/>
          <p:nvPr/>
        </p:nvSpPr>
        <p:spPr>
          <a:xfrm>
            <a:off x="8769927" y="3466237"/>
            <a:ext cx="2946985" cy="2674034"/>
          </a:xfrm>
          <a:prstGeom prst="roundRect">
            <a:avLst>
              <a:gd name="adj" fmla="val 2700"/>
            </a:avLst>
          </a:prstGeom>
          <a:solidFill>
            <a:schemeClr val="accent1">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chorCtr="0"/>
          <a:lstStyle/>
          <a:p>
            <a:pPr marL="354013">
              <a:lnSpc>
                <a:spcPct val="150000"/>
              </a:lnSpc>
            </a:pPr>
            <a:r>
              <a:rPr lang="fr-FR" sz="1200" dirty="0">
                <a:solidFill>
                  <a:schemeClr val="tx1"/>
                </a:solidFill>
                <a:latin typeface="Montserrat Light" panose="00000400000000000000" pitchFamily="50" charset="0"/>
              </a:rPr>
              <a:t>Secouriste en Santé Mentale</a:t>
            </a:r>
          </a:p>
        </p:txBody>
      </p:sp>
      <p:grpSp>
        <p:nvGrpSpPr>
          <p:cNvPr id="25" name="Groupe 24">
            <a:extLst>
              <a:ext uri="{FF2B5EF4-FFF2-40B4-BE49-F238E27FC236}">
                <a16:creationId xmlns:a16="http://schemas.microsoft.com/office/drawing/2014/main" id="{67E55BFC-DC9B-CFEB-DB4B-9F707B0BA00E}"/>
              </a:ext>
            </a:extLst>
          </p:cNvPr>
          <p:cNvGrpSpPr/>
          <p:nvPr/>
        </p:nvGrpSpPr>
        <p:grpSpPr>
          <a:xfrm>
            <a:off x="9811471" y="1571717"/>
            <a:ext cx="843398" cy="820510"/>
            <a:chOff x="10328298" y="2706776"/>
            <a:chExt cx="604800" cy="604800"/>
          </a:xfrm>
        </p:grpSpPr>
        <p:sp>
          <p:nvSpPr>
            <p:cNvPr id="26" name="Ellipse 25">
              <a:extLst>
                <a:ext uri="{FF2B5EF4-FFF2-40B4-BE49-F238E27FC236}">
                  <a16:creationId xmlns:a16="http://schemas.microsoft.com/office/drawing/2014/main" id="{6B13D264-8874-06E4-2AB3-3723B7EE1803}"/>
                </a:ext>
              </a:extLst>
            </p:cNvPr>
            <p:cNvSpPr>
              <a:spLocks noChangeAspect="1"/>
            </p:cNvSpPr>
            <p:nvPr/>
          </p:nvSpPr>
          <p:spPr>
            <a:xfrm>
              <a:off x="10328298" y="2706776"/>
              <a:ext cx="604800" cy="604800"/>
            </a:xfrm>
            <a:prstGeom prst="ellipse">
              <a:avLst/>
            </a:prstGeom>
            <a:solidFill>
              <a:srgbClr val="B8862F"/>
            </a:solid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27" name="Graphique 26">
              <a:extLst>
                <a:ext uri="{FF2B5EF4-FFF2-40B4-BE49-F238E27FC236}">
                  <a16:creationId xmlns:a16="http://schemas.microsoft.com/office/drawing/2014/main" id="{146DD364-1582-942D-E5CD-A23E1F75B06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450697" y="2837313"/>
              <a:ext cx="360000" cy="360000"/>
            </a:xfrm>
            <a:prstGeom prst="rect">
              <a:avLst/>
            </a:prstGeom>
          </p:spPr>
        </p:pic>
      </p:grpSp>
      <p:sp>
        <p:nvSpPr>
          <p:cNvPr id="28" name="Titre 1">
            <a:extLst>
              <a:ext uri="{FF2B5EF4-FFF2-40B4-BE49-F238E27FC236}">
                <a16:creationId xmlns:a16="http://schemas.microsoft.com/office/drawing/2014/main" id="{AA34855F-EFB9-7313-AFA9-6A1F57E47E7D}"/>
              </a:ext>
            </a:extLst>
          </p:cNvPr>
          <p:cNvSpPr txBox="1">
            <a:spLocks/>
          </p:cNvSpPr>
          <p:nvPr/>
        </p:nvSpPr>
        <p:spPr>
          <a:xfrm>
            <a:off x="1111347" y="55057"/>
            <a:ext cx="7378193" cy="906943"/>
          </a:xfrm>
          <a:prstGeom prst="rect">
            <a:avLst/>
          </a:prstGeom>
        </p:spPr>
        <p:txBody>
          <a:bodyPr anchor="ctr" anchorCtr="0"/>
          <a:lstStyle>
            <a:lvl1pPr algn="l" defTabSz="914400" rtl="0" eaLnBrk="1" latinLnBrk="0" hangingPunct="1">
              <a:lnSpc>
                <a:spcPct val="90000"/>
              </a:lnSpc>
              <a:spcBef>
                <a:spcPct val="0"/>
              </a:spcBef>
              <a:buNone/>
              <a:defRPr lang="fr-FR" sz="4400" kern="1200" dirty="0" smtClean="0">
                <a:solidFill>
                  <a:schemeClr val="accent1"/>
                </a:solidFill>
                <a:latin typeface="Petrona" panose="02000503020000020003" pitchFamily="2" charset="0"/>
                <a:ea typeface="+mj-ea"/>
                <a:cs typeface="+mj-cs"/>
              </a:defRPr>
            </a:lvl1pPr>
          </a:lstStyle>
          <a:p>
            <a:pPr>
              <a:lnSpc>
                <a:spcPct val="100000"/>
              </a:lnSpc>
            </a:pPr>
            <a:r>
              <a:rPr lang="fr-FR" sz="2800" b="1" noProof="0" dirty="0"/>
              <a:t>Le parcours en un coup d’</a:t>
            </a:r>
            <a:r>
              <a:rPr lang="fr-FR" sz="2800" b="1" noProof="0" dirty="0" err="1"/>
              <a:t>oeil</a:t>
            </a:r>
            <a:endParaRPr lang="fr-FR" sz="2800" b="1" noProof="0" dirty="0"/>
          </a:p>
        </p:txBody>
      </p:sp>
      <p:cxnSp>
        <p:nvCxnSpPr>
          <p:cNvPr id="29" name="Connecteur droit 28">
            <a:extLst>
              <a:ext uri="{FF2B5EF4-FFF2-40B4-BE49-F238E27FC236}">
                <a16:creationId xmlns:a16="http://schemas.microsoft.com/office/drawing/2014/main" id="{604B5478-0F13-58BD-1DB2-939FDD4FB559}"/>
              </a:ext>
            </a:extLst>
          </p:cNvPr>
          <p:cNvCxnSpPr>
            <a:cxnSpLocks/>
          </p:cNvCxnSpPr>
          <p:nvPr/>
        </p:nvCxnSpPr>
        <p:spPr>
          <a:xfrm>
            <a:off x="1243664" y="845630"/>
            <a:ext cx="956495" cy="0"/>
          </a:xfrm>
          <a:prstGeom prst="line">
            <a:avLst/>
          </a:prstGeom>
          <a:ln w="31750" cap="rnd"/>
        </p:spPr>
        <p:style>
          <a:lnRef idx="1">
            <a:schemeClr val="accent1"/>
          </a:lnRef>
          <a:fillRef idx="0">
            <a:schemeClr val="accent1"/>
          </a:fillRef>
          <a:effectRef idx="0">
            <a:schemeClr val="accent1"/>
          </a:effectRef>
          <a:fontRef idx="minor">
            <a:schemeClr val="tx1"/>
          </a:fontRef>
        </p:style>
      </p:cxnSp>
      <p:sp>
        <p:nvSpPr>
          <p:cNvPr id="30" name="TextBox 2">
            <a:extLst>
              <a:ext uri="{FF2B5EF4-FFF2-40B4-BE49-F238E27FC236}">
                <a16:creationId xmlns:a16="http://schemas.microsoft.com/office/drawing/2014/main" id="{1D9AA1DC-4B3C-5997-DFF7-0F13B7F707DE}"/>
              </a:ext>
            </a:extLst>
          </p:cNvPr>
          <p:cNvSpPr txBox="1"/>
          <p:nvPr/>
        </p:nvSpPr>
        <p:spPr>
          <a:xfrm>
            <a:off x="1111341" y="946107"/>
            <a:ext cx="8661923" cy="382092"/>
          </a:xfrm>
          <a:prstGeom prst="rect">
            <a:avLst/>
          </a:prstGeom>
          <a:noFill/>
        </p:spPr>
        <p:txBody>
          <a:bodyPr wrap="square">
            <a:spAutoFit/>
          </a:bodyPr>
          <a:lstStyle/>
          <a:p>
            <a:pPr>
              <a:lnSpc>
                <a:spcPct val="150000"/>
              </a:lnSpc>
              <a:defRPr sz="1100"/>
            </a:pPr>
            <a:r>
              <a:rPr lang="fr-FR" sz="1400" noProof="0" dirty="0">
                <a:latin typeface="Montserrat Light" panose="00000400000000000000" pitchFamily="50" charset="0"/>
              </a:rPr>
              <a:t>Quatre formations indépendantes, complémentaires et combinables selon vos besoins.</a:t>
            </a:r>
            <a:endParaRPr lang="fr-FR" sz="1400" dirty="0">
              <a:latin typeface="Montserrat Light" panose="00000400000000000000" pitchFamily="50" charset="0"/>
            </a:endParaRPr>
          </a:p>
        </p:txBody>
      </p:sp>
      <p:grpSp>
        <p:nvGrpSpPr>
          <p:cNvPr id="56" name="Groupe 55">
            <a:extLst>
              <a:ext uri="{FF2B5EF4-FFF2-40B4-BE49-F238E27FC236}">
                <a16:creationId xmlns:a16="http://schemas.microsoft.com/office/drawing/2014/main" id="{52C044EE-2CA6-C484-F383-DEB34B24BA4B}"/>
              </a:ext>
            </a:extLst>
          </p:cNvPr>
          <p:cNvGrpSpPr/>
          <p:nvPr/>
        </p:nvGrpSpPr>
        <p:grpSpPr>
          <a:xfrm>
            <a:off x="425023" y="3573345"/>
            <a:ext cx="2946986" cy="2674034"/>
            <a:chOff x="421173" y="3542660"/>
            <a:chExt cx="2946986" cy="2674034"/>
          </a:xfrm>
        </p:grpSpPr>
        <p:sp>
          <p:nvSpPr>
            <p:cNvPr id="5" name="Rectangle : coins arrondis 4">
              <a:extLst>
                <a:ext uri="{FF2B5EF4-FFF2-40B4-BE49-F238E27FC236}">
                  <a16:creationId xmlns:a16="http://schemas.microsoft.com/office/drawing/2014/main" id="{268D534A-F88E-EDC6-603D-8304A35F22D9}"/>
                </a:ext>
              </a:extLst>
            </p:cNvPr>
            <p:cNvSpPr/>
            <p:nvPr/>
          </p:nvSpPr>
          <p:spPr>
            <a:xfrm>
              <a:off x="421173" y="3542660"/>
              <a:ext cx="2946986" cy="2674034"/>
            </a:xfrm>
            <a:prstGeom prst="roundRect">
              <a:avLst>
                <a:gd name="adj" fmla="val 2700"/>
              </a:avLst>
            </a:prstGeom>
            <a:solidFill>
              <a:schemeClr val="accent1">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chorCtr="0"/>
            <a:lstStyle/>
            <a:p>
              <a:pPr marL="354013">
                <a:lnSpc>
                  <a:spcPts val="2000"/>
                </a:lnSpc>
              </a:pPr>
              <a:r>
                <a:rPr lang="fr-FR" sz="1200" dirty="0">
                  <a:solidFill>
                    <a:schemeClr val="tx1"/>
                  </a:solidFill>
                  <a:latin typeface="Montserrat Light" panose="00000400000000000000" pitchFamily="50" charset="0"/>
                </a:rPr>
                <a:t>Sensibilisation aux risques psychosociaux (RPS)</a:t>
              </a:r>
            </a:p>
          </p:txBody>
        </p:sp>
        <p:pic>
          <p:nvPicPr>
            <p:cNvPr id="33" name="Graphique 32">
              <a:extLst>
                <a:ext uri="{FF2B5EF4-FFF2-40B4-BE49-F238E27FC236}">
                  <a16:creationId xmlns:a16="http://schemas.microsoft.com/office/drawing/2014/main" id="{AA2B5D15-7F53-2C2F-A7E0-7F6F23B03083}"/>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68330" y="4765377"/>
              <a:ext cx="228600" cy="228600"/>
            </a:xfrm>
            <a:prstGeom prst="rect">
              <a:avLst/>
            </a:prstGeom>
          </p:spPr>
        </p:pic>
      </p:grpSp>
      <p:pic>
        <p:nvPicPr>
          <p:cNvPr id="45" name="Graphique 44">
            <a:extLst>
              <a:ext uri="{FF2B5EF4-FFF2-40B4-BE49-F238E27FC236}">
                <a16:creationId xmlns:a16="http://schemas.microsoft.com/office/drawing/2014/main" id="{94FD08B2-BD63-04A7-9399-1A229A11961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901170" y="4725185"/>
            <a:ext cx="228600" cy="228600"/>
          </a:xfrm>
          <a:prstGeom prst="rect">
            <a:avLst/>
          </a:prstGeom>
        </p:spPr>
      </p:pic>
      <p:grpSp>
        <p:nvGrpSpPr>
          <p:cNvPr id="46" name="Groupe 45">
            <a:extLst>
              <a:ext uri="{FF2B5EF4-FFF2-40B4-BE49-F238E27FC236}">
                <a16:creationId xmlns:a16="http://schemas.microsoft.com/office/drawing/2014/main" id="{740AF492-284E-2B37-436E-C4171E06E28F}"/>
              </a:ext>
            </a:extLst>
          </p:cNvPr>
          <p:cNvGrpSpPr/>
          <p:nvPr/>
        </p:nvGrpSpPr>
        <p:grpSpPr>
          <a:xfrm>
            <a:off x="4485658" y="3542661"/>
            <a:ext cx="2946985" cy="2674033"/>
            <a:chOff x="4492854" y="3546694"/>
            <a:chExt cx="2946985" cy="2674033"/>
          </a:xfrm>
        </p:grpSpPr>
        <p:sp>
          <p:nvSpPr>
            <p:cNvPr id="13" name="Rectangle : coins arrondis 12">
              <a:extLst>
                <a:ext uri="{FF2B5EF4-FFF2-40B4-BE49-F238E27FC236}">
                  <a16:creationId xmlns:a16="http://schemas.microsoft.com/office/drawing/2014/main" id="{F3E94CB4-EDC4-D4A7-BB40-B6801AD492CC}"/>
                </a:ext>
              </a:extLst>
            </p:cNvPr>
            <p:cNvSpPr/>
            <p:nvPr/>
          </p:nvSpPr>
          <p:spPr>
            <a:xfrm>
              <a:off x="4492854" y="3546694"/>
              <a:ext cx="2946985" cy="2674033"/>
            </a:xfrm>
            <a:prstGeom prst="roundRect">
              <a:avLst>
                <a:gd name="adj" fmla="val 2699"/>
              </a:avLst>
            </a:prstGeom>
            <a:solidFill>
              <a:schemeClr val="accent1">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chorCtr="0"/>
            <a:lstStyle/>
            <a:p>
              <a:pPr marL="354013">
                <a:lnSpc>
                  <a:spcPct val="150000"/>
                </a:lnSpc>
              </a:pPr>
              <a:r>
                <a:rPr lang="fr-FR" sz="1200" dirty="0">
                  <a:solidFill>
                    <a:schemeClr val="tx1"/>
                  </a:solidFill>
                  <a:latin typeface="Montserrat Light" panose="00000400000000000000" pitchFamily="50" charset="0"/>
                </a:rPr>
                <a:t>La démarche de prévention des RPS</a:t>
              </a:r>
            </a:p>
            <a:p>
              <a:pPr marL="354013">
                <a:lnSpc>
                  <a:spcPct val="150000"/>
                </a:lnSpc>
              </a:pPr>
              <a:endParaRPr lang="fr-FR" sz="1200" dirty="0">
                <a:solidFill>
                  <a:schemeClr val="tx1"/>
                </a:solidFill>
                <a:latin typeface="Montserrat Light" panose="00000400000000000000" pitchFamily="50" charset="0"/>
              </a:endParaRPr>
            </a:p>
            <a:p>
              <a:pPr marL="354013">
                <a:lnSpc>
                  <a:spcPct val="150000"/>
                </a:lnSpc>
              </a:pPr>
              <a:r>
                <a:rPr lang="fr-FR" sz="1200" dirty="0">
                  <a:solidFill>
                    <a:schemeClr val="tx1"/>
                  </a:solidFill>
                  <a:latin typeface="Montserrat Light" panose="00000400000000000000" pitchFamily="50" charset="0"/>
                </a:rPr>
                <a:t>La Santé mentale et les RPS</a:t>
              </a:r>
            </a:p>
          </p:txBody>
        </p:sp>
        <p:pic>
          <p:nvPicPr>
            <p:cNvPr id="39" name="Graphique 38">
              <a:extLst>
                <a:ext uri="{FF2B5EF4-FFF2-40B4-BE49-F238E27FC236}">
                  <a16:creationId xmlns:a16="http://schemas.microsoft.com/office/drawing/2014/main" id="{E34AB9B7-4D4E-CC24-CB5E-28E4998243F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627151" y="4500822"/>
              <a:ext cx="228600" cy="228600"/>
            </a:xfrm>
            <a:prstGeom prst="rect">
              <a:avLst/>
            </a:prstGeom>
          </p:spPr>
        </p:pic>
        <p:pic>
          <p:nvPicPr>
            <p:cNvPr id="41" name="Graphique 40">
              <a:extLst>
                <a:ext uri="{FF2B5EF4-FFF2-40B4-BE49-F238E27FC236}">
                  <a16:creationId xmlns:a16="http://schemas.microsoft.com/office/drawing/2014/main" id="{EADC785E-0ED8-434B-F75A-0699F27679F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627151" y="5205026"/>
              <a:ext cx="228600" cy="228600"/>
            </a:xfrm>
            <a:prstGeom prst="rect">
              <a:avLst/>
            </a:prstGeom>
          </p:spPr>
        </p:pic>
      </p:grpSp>
      <p:cxnSp>
        <p:nvCxnSpPr>
          <p:cNvPr id="40" name="Connecteur droit 39">
            <a:extLst>
              <a:ext uri="{FF2B5EF4-FFF2-40B4-BE49-F238E27FC236}">
                <a16:creationId xmlns:a16="http://schemas.microsoft.com/office/drawing/2014/main" id="{7F3122E0-1B0A-33D1-6258-B2576F76E859}"/>
              </a:ext>
            </a:extLst>
          </p:cNvPr>
          <p:cNvCxnSpPr>
            <a:stCxn id="36" idx="2"/>
            <a:endCxn id="21" idx="0"/>
          </p:cNvCxnSpPr>
          <p:nvPr/>
        </p:nvCxnSpPr>
        <p:spPr>
          <a:xfrm>
            <a:off x="10243420" y="2972542"/>
            <a:ext cx="0" cy="493695"/>
          </a:xfrm>
          <a:prstGeom prst="line">
            <a:avLst/>
          </a:prstGeom>
          <a:ln w="22225">
            <a:solidFill>
              <a:schemeClr val="accent1"/>
            </a:solidFill>
            <a:tailEnd type="oval"/>
          </a:ln>
        </p:spPr>
        <p:style>
          <a:lnRef idx="1">
            <a:schemeClr val="accent1"/>
          </a:lnRef>
          <a:fillRef idx="0">
            <a:schemeClr val="accent1"/>
          </a:fillRef>
          <a:effectRef idx="0">
            <a:schemeClr val="accent1"/>
          </a:effectRef>
          <a:fontRef idx="minor">
            <a:schemeClr val="tx1"/>
          </a:fontRef>
        </p:style>
      </p:cxnSp>
      <p:cxnSp>
        <p:nvCxnSpPr>
          <p:cNvPr id="53" name="Connecteur droit 52">
            <a:extLst>
              <a:ext uri="{FF2B5EF4-FFF2-40B4-BE49-F238E27FC236}">
                <a16:creationId xmlns:a16="http://schemas.microsoft.com/office/drawing/2014/main" id="{9C4269D9-76CA-3168-64AC-75D11695EBBA}"/>
              </a:ext>
            </a:extLst>
          </p:cNvPr>
          <p:cNvCxnSpPr>
            <a:stCxn id="20" idx="2"/>
            <a:endCxn id="13" idx="0"/>
          </p:cNvCxnSpPr>
          <p:nvPr/>
        </p:nvCxnSpPr>
        <p:spPr>
          <a:xfrm>
            <a:off x="5959151" y="2972542"/>
            <a:ext cx="0" cy="570119"/>
          </a:xfrm>
          <a:prstGeom prst="line">
            <a:avLst/>
          </a:prstGeom>
          <a:ln w="22225">
            <a:tailEnd type="oval"/>
          </a:ln>
        </p:spPr>
        <p:style>
          <a:lnRef idx="1">
            <a:schemeClr val="accent1"/>
          </a:lnRef>
          <a:fillRef idx="0">
            <a:schemeClr val="accent1"/>
          </a:fillRef>
          <a:effectRef idx="0">
            <a:schemeClr val="accent1"/>
          </a:effectRef>
          <a:fontRef idx="minor">
            <a:schemeClr val="tx1"/>
          </a:fontRef>
        </p:style>
      </p:cxnSp>
      <p:cxnSp>
        <p:nvCxnSpPr>
          <p:cNvPr id="60" name="Connecteur droit 59">
            <a:extLst>
              <a:ext uri="{FF2B5EF4-FFF2-40B4-BE49-F238E27FC236}">
                <a16:creationId xmlns:a16="http://schemas.microsoft.com/office/drawing/2014/main" id="{30A51892-D46F-D968-9C94-86E906321D2D}"/>
              </a:ext>
            </a:extLst>
          </p:cNvPr>
          <p:cNvCxnSpPr>
            <a:stCxn id="8" idx="2"/>
            <a:endCxn id="5" idx="0"/>
          </p:cNvCxnSpPr>
          <p:nvPr/>
        </p:nvCxnSpPr>
        <p:spPr>
          <a:xfrm flipH="1">
            <a:off x="1898516" y="2973536"/>
            <a:ext cx="0" cy="599809"/>
          </a:xfrm>
          <a:prstGeom prst="line">
            <a:avLst/>
          </a:prstGeom>
          <a:ln w="22225">
            <a:tailEnd type="oval"/>
          </a:ln>
        </p:spPr>
        <p:style>
          <a:lnRef idx="1">
            <a:schemeClr val="accent1"/>
          </a:lnRef>
          <a:fillRef idx="0">
            <a:schemeClr val="accent1"/>
          </a:fillRef>
          <a:effectRef idx="0">
            <a:schemeClr val="accent1"/>
          </a:effectRef>
          <a:fontRef idx="minor">
            <a:schemeClr val="tx1"/>
          </a:fontRef>
        </p:style>
      </p:cxnSp>
      <p:pic>
        <p:nvPicPr>
          <p:cNvPr id="64" name="Image 63">
            <a:extLst>
              <a:ext uri="{FF2B5EF4-FFF2-40B4-BE49-F238E27FC236}">
                <a16:creationId xmlns:a16="http://schemas.microsoft.com/office/drawing/2014/main" id="{B1181293-51C3-65FB-65EE-C74E3D5BB82E}"/>
              </a:ext>
            </a:extLst>
          </p:cNvPr>
          <p:cNvPicPr>
            <a:picLocks noChangeAspect="1"/>
          </p:cNvPicPr>
          <p:nvPr/>
        </p:nvPicPr>
        <p:blipFill>
          <a:blip r:embed="rId6">
            <a:clrChange>
              <a:clrFrom>
                <a:srgbClr val="FEFFFE"/>
              </a:clrFrom>
              <a:clrTo>
                <a:srgbClr val="FEFFFE">
                  <a:alpha val="0"/>
                </a:srgbClr>
              </a:clrTo>
            </a:clrChange>
          </a:blip>
          <a:stretch>
            <a:fillRect/>
          </a:stretch>
        </p:blipFill>
        <p:spPr>
          <a:xfrm>
            <a:off x="3501896" y="2247580"/>
            <a:ext cx="845228" cy="756118"/>
          </a:xfrm>
          <a:prstGeom prst="rect">
            <a:avLst/>
          </a:prstGeom>
        </p:spPr>
      </p:pic>
      <p:pic>
        <p:nvPicPr>
          <p:cNvPr id="68" name="Image 67">
            <a:extLst>
              <a:ext uri="{FF2B5EF4-FFF2-40B4-BE49-F238E27FC236}">
                <a16:creationId xmlns:a16="http://schemas.microsoft.com/office/drawing/2014/main" id="{D7FF8CE8-AC99-D9D4-25D0-D2AB4B21674B}"/>
              </a:ext>
            </a:extLst>
          </p:cNvPr>
          <p:cNvPicPr>
            <a:picLocks noChangeAspect="1"/>
          </p:cNvPicPr>
          <p:nvPr/>
        </p:nvPicPr>
        <p:blipFill>
          <a:blip r:embed="rId6">
            <a:clrChange>
              <a:clrFrom>
                <a:srgbClr val="FEFFFE"/>
              </a:clrFrom>
              <a:clrTo>
                <a:srgbClr val="FEFFFE">
                  <a:alpha val="0"/>
                </a:srgbClr>
              </a:clrTo>
            </a:clrChange>
          </a:blip>
          <a:stretch>
            <a:fillRect/>
          </a:stretch>
        </p:blipFill>
        <p:spPr>
          <a:xfrm>
            <a:off x="7661060" y="2247580"/>
            <a:ext cx="845228" cy="756118"/>
          </a:xfrm>
          <a:prstGeom prst="rect">
            <a:avLst/>
          </a:prstGeom>
        </p:spPr>
      </p:pic>
      <p:sp>
        <p:nvSpPr>
          <p:cNvPr id="3" name="Rectangle 2">
            <a:extLst>
              <a:ext uri="{FF2B5EF4-FFF2-40B4-BE49-F238E27FC236}">
                <a16:creationId xmlns:a16="http://schemas.microsoft.com/office/drawing/2014/main" id="{EBF42072-2B4E-C522-9B8A-4E93F0F73353}"/>
              </a:ext>
            </a:extLst>
          </p:cNvPr>
          <p:cNvSpPr/>
          <p:nvPr/>
        </p:nvSpPr>
        <p:spPr>
          <a:xfrm>
            <a:off x="11769101" y="6570133"/>
            <a:ext cx="449993" cy="2370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solidFill>
                  <a:schemeClr val="bg1"/>
                </a:solidFill>
                <a:latin typeface="Petrona" panose="02000503020000020003" pitchFamily="2" charset="0"/>
              </a:rPr>
              <a:t>4</a:t>
            </a:r>
          </a:p>
        </p:txBody>
      </p:sp>
    </p:spTree>
    <p:extLst>
      <p:ext uri="{BB962C8B-B14F-4D97-AF65-F5344CB8AC3E}">
        <p14:creationId xmlns:p14="http://schemas.microsoft.com/office/powerpoint/2010/main" val="38400062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31C286-A770-AFEC-A286-DEDC1882C58B}"/>
            </a:ext>
          </a:extLst>
        </p:cNvPr>
        <p:cNvGrpSpPr/>
        <p:nvPr/>
      </p:nvGrpSpPr>
      <p:grpSpPr>
        <a:xfrm>
          <a:off x="0" y="0"/>
          <a:ext cx="0" cy="0"/>
          <a:chOff x="0" y="0"/>
          <a:chExt cx="0" cy="0"/>
        </a:xfrm>
      </p:grpSpPr>
      <p:sp>
        <p:nvSpPr>
          <p:cNvPr id="123" name="Rectangle : coins arrondis 122">
            <a:extLst>
              <a:ext uri="{FF2B5EF4-FFF2-40B4-BE49-F238E27FC236}">
                <a16:creationId xmlns:a16="http://schemas.microsoft.com/office/drawing/2014/main" id="{9BAA0120-08C3-7164-7CFC-6FA53F9DBEB7}"/>
              </a:ext>
            </a:extLst>
          </p:cNvPr>
          <p:cNvSpPr/>
          <p:nvPr/>
        </p:nvSpPr>
        <p:spPr>
          <a:xfrm>
            <a:off x="730556" y="4058451"/>
            <a:ext cx="3790859" cy="2331008"/>
          </a:xfrm>
          <a:prstGeom prst="roundRect">
            <a:avLst>
              <a:gd name="adj" fmla="val 4337"/>
            </a:avLst>
          </a:prstGeom>
          <a:solidFill>
            <a:schemeClr val="accent1">
              <a:alpha val="10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97" name="Rectangle : coins arrondis 96">
            <a:extLst>
              <a:ext uri="{FF2B5EF4-FFF2-40B4-BE49-F238E27FC236}">
                <a16:creationId xmlns:a16="http://schemas.microsoft.com/office/drawing/2014/main" id="{D037AC54-D391-529C-716F-FA1ADD7E72D5}"/>
              </a:ext>
            </a:extLst>
          </p:cNvPr>
          <p:cNvSpPr/>
          <p:nvPr/>
        </p:nvSpPr>
        <p:spPr>
          <a:xfrm>
            <a:off x="4769615" y="1523643"/>
            <a:ext cx="3790859" cy="2331008"/>
          </a:xfrm>
          <a:prstGeom prst="roundRect">
            <a:avLst>
              <a:gd name="adj" fmla="val 4337"/>
            </a:avLst>
          </a:prstGeom>
          <a:solidFill>
            <a:schemeClr val="accent1">
              <a:alpha val="10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grpSp>
        <p:nvGrpSpPr>
          <p:cNvPr id="42" name="Groupe 41">
            <a:extLst>
              <a:ext uri="{FF2B5EF4-FFF2-40B4-BE49-F238E27FC236}">
                <a16:creationId xmlns:a16="http://schemas.microsoft.com/office/drawing/2014/main" id="{D0846783-8187-3E0F-DDE9-420FCACCC4D9}"/>
              </a:ext>
            </a:extLst>
          </p:cNvPr>
          <p:cNvGrpSpPr>
            <a:grpSpLocks noChangeAspect="1"/>
          </p:cNvGrpSpPr>
          <p:nvPr/>
        </p:nvGrpSpPr>
        <p:grpSpPr>
          <a:xfrm>
            <a:off x="4959363" y="1730745"/>
            <a:ext cx="410747" cy="399600"/>
            <a:chOff x="7633889" y="2698784"/>
            <a:chExt cx="604800" cy="604800"/>
          </a:xfrm>
        </p:grpSpPr>
        <p:sp>
          <p:nvSpPr>
            <p:cNvPr id="44" name="Ellipse 43">
              <a:extLst>
                <a:ext uri="{FF2B5EF4-FFF2-40B4-BE49-F238E27FC236}">
                  <a16:creationId xmlns:a16="http://schemas.microsoft.com/office/drawing/2014/main" id="{11FE3527-3DEF-C5E1-EFB9-1ACC0919EFEF}"/>
                </a:ext>
              </a:extLst>
            </p:cNvPr>
            <p:cNvSpPr>
              <a:spLocks noChangeAspect="1"/>
            </p:cNvSpPr>
            <p:nvPr/>
          </p:nvSpPr>
          <p:spPr>
            <a:xfrm>
              <a:off x="7633889" y="2698784"/>
              <a:ext cx="604800" cy="604800"/>
            </a:xfrm>
            <a:prstGeom prst="ellipse">
              <a:avLst/>
            </a:prstGeom>
            <a:solidFill>
              <a:srgbClr val="C89A3D"/>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48" name="Graphique 47">
              <a:extLst>
                <a:ext uri="{FF2B5EF4-FFF2-40B4-BE49-F238E27FC236}">
                  <a16:creationId xmlns:a16="http://schemas.microsoft.com/office/drawing/2014/main" id="{164050C3-5488-CE85-870D-7F018F07AD3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7758590" y="2856320"/>
              <a:ext cx="360000" cy="360000"/>
            </a:xfrm>
            <a:prstGeom prst="rect">
              <a:avLst/>
            </a:prstGeom>
          </p:spPr>
        </p:pic>
      </p:grpSp>
      <p:sp>
        <p:nvSpPr>
          <p:cNvPr id="28" name="Titre 1">
            <a:extLst>
              <a:ext uri="{FF2B5EF4-FFF2-40B4-BE49-F238E27FC236}">
                <a16:creationId xmlns:a16="http://schemas.microsoft.com/office/drawing/2014/main" id="{FB3C77FF-FB93-9746-6651-3DD50EA9706F}"/>
              </a:ext>
            </a:extLst>
          </p:cNvPr>
          <p:cNvSpPr txBox="1">
            <a:spLocks/>
          </p:cNvSpPr>
          <p:nvPr/>
        </p:nvSpPr>
        <p:spPr>
          <a:xfrm>
            <a:off x="1111347" y="55057"/>
            <a:ext cx="8223572" cy="906943"/>
          </a:xfrm>
          <a:prstGeom prst="rect">
            <a:avLst/>
          </a:prstGeom>
        </p:spPr>
        <p:txBody>
          <a:bodyPr anchor="ctr" anchorCtr="0"/>
          <a:lstStyle>
            <a:lvl1pPr algn="l" defTabSz="914400" rtl="0" eaLnBrk="1" latinLnBrk="0" hangingPunct="1">
              <a:lnSpc>
                <a:spcPct val="90000"/>
              </a:lnSpc>
              <a:spcBef>
                <a:spcPct val="0"/>
              </a:spcBef>
              <a:buNone/>
              <a:defRPr lang="fr-FR" sz="4400" kern="1200" dirty="0" smtClean="0">
                <a:solidFill>
                  <a:schemeClr val="accent1"/>
                </a:solidFill>
                <a:latin typeface="Petrona" panose="02000503020000020003" pitchFamily="2" charset="0"/>
                <a:ea typeface="+mj-ea"/>
                <a:cs typeface="+mj-cs"/>
              </a:defRPr>
            </a:lvl1pPr>
          </a:lstStyle>
          <a:p>
            <a:pPr>
              <a:lnSpc>
                <a:spcPct val="100000"/>
              </a:lnSpc>
            </a:pPr>
            <a:r>
              <a:rPr lang="fr-FR" sz="2800" b="1" noProof="0" dirty="0"/>
              <a:t>Les 4 formations du parcours Santé Mentale et RPS</a:t>
            </a:r>
          </a:p>
        </p:txBody>
      </p:sp>
      <p:sp>
        <p:nvSpPr>
          <p:cNvPr id="30" name="TextBox 2">
            <a:extLst>
              <a:ext uri="{FF2B5EF4-FFF2-40B4-BE49-F238E27FC236}">
                <a16:creationId xmlns:a16="http://schemas.microsoft.com/office/drawing/2014/main" id="{FCB0C69A-F1AE-794A-D2BB-B0665B100DF4}"/>
              </a:ext>
            </a:extLst>
          </p:cNvPr>
          <p:cNvSpPr txBox="1"/>
          <p:nvPr/>
        </p:nvSpPr>
        <p:spPr>
          <a:xfrm>
            <a:off x="1111341" y="946107"/>
            <a:ext cx="8661923" cy="382092"/>
          </a:xfrm>
          <a:prstGeom prst="rect">
            <a:avLst/>
          </a:prstGeom>
          <a:noFill/>
        </p:spPr>
        <p:txBody>
          <a:bodyPr wrap="square">
            <a:spAutoFit/>
          </a:bodyPr>
          <a:lstStyle/>
          <a:p>
            <a:pPr>
              <a:lnSpc>
                <a:spcPct val="150000"/>
              </a:lnSpc>
              <a:defRPr sz="1100"/>
            </a:pPr>
            <a:r>
              <a:rPr lang="fr-FR" sz="1400" noProof="0" dirty="0">
                <a:latin typeface="Montserrat Light" panose="00000400000000000000" pitchFamily="50" charset="0"/>
              </a:rPr>
              <a:t>Choisissez la formation qui répond à votre besoin du moment. Ou construisez votre parcours.</a:t>
            </a:r>
            <a:endParaRPr lang="fr-FR" sz="1400" dirty="0">
              <a:latin typeface="Montserrat Light" panose="00000400000000000000" pitchFamily="50" charset="0"/>
            </a:endParaRPr>
          </a:p>
        </p:txBody>
      </p:sp>
      <p:sp>
        <p:nvSpPr>
          <p:cNvPr id="7" name="Rectangle : coins arrondis 6">
            <a:extLst>
              <a:ext uri="{FF2B5EF4-FFF2-40B4-BE49-F238E27FC236}">
                <a16:creationId xmlns:a16="http://schemas.microsoft.com/office/drawing/2014/main" id="{D728C494-14A1-E243-075A-1F45E1EAD65D}"/>
              </a:ext>
            </a:extLst>
          </p:cNvPr>
          <p:cNvSpPr/>
          <p:nvPr/>
        </p:nvSpPr>
        <p:spPr>
          <a:xfrm>
            <a:off x="730557" y="1523586"/>
            <a:ext cx="3790859" cy="2331008"/>
          </a:xfrm>
          <a:prstGeom prst="roundRect">
            <a:avLst>
              <a:gd name="adj" fmla="val 4337"/>
            </a:avLst>
          </a:prstGeom>
          <a:solidFill>
            <a:schemeClr val="accent1">
              <a:alpha val="10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grpSp>
        <p:nvGrpSpPr>
          <p:cNvPr id="35" name="Groupe 34">
            <a:extLst>
              <a:ext uri="{FF2B5EF4-FFF2-40B4-BE49-F238E27FC236}">
                <a16:creationId xmlns:a16="http://schemas.microsoft.com/office/drawing/2014/main" id="{2D89F796-32D9-A063-5CF6-61CEAE95201A}"/>
              </a:ext>
            </a:extLst>
          </p:cNvPr>
          <p:cNvGrpSpPr>
            <a:grpSpLocks noChangeAspect="1"/>
          </p:cNvGrpSpPr>
          <p:nvPr/>
        </p:nvGrpSpPr>
        <p:grpSpPr>
          <a:xfrm>
            <a:off x="919142" y="1729614"/>
            <a:ext cx="411910" cy="400731"/>
            <a:chOff x="4934583" y="2701948"/>
            <a:chExt cx="606112" cy="606112"/>
          </a:xfrm>
        </p:grpSpPr>
        <p:sp>
          <p:nvSpPr>
            <p:cNvPr id="37" name="Ellipse 36">
              <a:extLst>
                <a:ext uri="{FF2B5EF4-FFF2-40B4-BE49-F238E27FC236}">
                  <a16:creationId xmlns:a16="http://schemas.microsoft.com/office/drawing/2014/main" id="{04709829-97A1-F31A-51E9-C90898CCCF65}"/>
                </a:ext>
              </a:extLst>
            </p:cNvPr>
            <p:cNvSpPr>
              <a:spLocks noChangeAspect="1"/>
            </p:cNvSpPr>
            <p:nvPr/>
          </p:nvSpPr>
          <p:spPr>
            <a:xfrm>
              <a:off x="4934583" y="2701948"/>
              <a:ext cx="606112" cy="606112"/>
            </a:xfrm>
            <a:prstGeom prst="ellipse">
              <a:avLst/>
            </a:prstGeom>
            <a:solidFill>
              <a:srgbClr val="D0A85A"/>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38" name="Graphique 37">
              <a:extLst>
                <a:ext uri="{FF2B5EF4-FFF2-40B4-BE49-F238E27FC236}">
                  <a16:creationId xmlns:a16="http://schemas.microsoft.com/office/drawing/2014/main" id="{3F055381-1BBF-195F-BF0F-1825A20A4A1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061869" y="2821177"/>
              <a:ext cx="360000" cy="360000"/>
            </a:xfrm>
            <a:prstGeom prst="rect">
              <a:avLst/>
            </a:prstGeom>
          </p:spPr>
        </p:pic>
      </p:grpSp>
      <p:cxnSp>
        <p:nvCxnSpPr>
          <p:cNvPr id="71" name="Connecteur droit 70">
            <a:extLst>
              <a:ext uri="{FF2B5EF4-FFF2-40B4-BE49-F238E27FC236}">
                <a16:creationId xmlns:a16="http://schemas.microsoft.com/office/drawing/2014/main" id="{3371FFB0-A6C2-52A5-7D23-180E98DC6C75}"/>
              </a:ext>
            </a:extLst>
          </p:cNvPr>
          <p:cNvCxnSpPr/>
          <p:nvPr/>
        </p:nvCxnSpPr>
        <p:spPr>
          <a:xfrm>
            <a:off x="1393427" y="2292432"/>
            <a:ext cx="504000" cy="0"/>
          </a:xfrm>
          <a:prstGeom prst="line">
            <a:avLst/>
          </a:prstGeom>
          <a:ln w="31750" cap="rnd"/>
        </p:spPr>
        <p:style>
          <a:lnRef idx="1">
            <a:schemeClr val="accent1"/>
          </a:lnRef>
          <a:fillRef idx="0">
            <a:schemeClr val="accent1"/>
          </a:fillRef>
          <a:effectRef idx="0">
            <a:schemeClr val="accent1"/>
          </a:effectRef>
          <a:fontRef idx="minor">
            <a:schemeClr val="tx1"/>
          </a:fontRef>
        </p:style>
      </p:cxnSp>
      <p:sp>
        <p:nvSpPr>
          <p:cNvPr id="72" name="ZoneTexte 71">
            <a:extLst>
              <a:ext uri="{FF2B5EF4-FFF2-40B4-BE49-F238E27FC236}">
                <a16:creationId xmlns:a16="http://schemas.microsoft.com/office/drawing/2014/main" id="{F1799166-80A0-95D1-AA8E-7795F5CDBC65}"/>
              </a:ext>
            </a:extLst>
          </p:cNvPr>
          <p:cNvSpPr txBox="1"/>
          <p:nvPr/>
        </p:nvSpPr>
        <p:spPr>
          <a:xfrm>
            <a:off x="1316134" y="1699148"/>
            <a:ext cx="2822510" cy="461665"/>
          </a:xfrm>
          <a:prstGeom prst="rect">
            <a:avLst/>
          </a:prstGeom>
          <a:noFill/>
        </p:spPr>
        <p:txBody>
          <a:bodyPr wrap="square">
            <a:spAutoFit/>
          </a:bodyPr>
          <a:lstStyle/>
          <a:p>
            <a:r>
              <a:rPr lang="fr-FR" sz="1200" b="1" dirty="0">
                <a:solidFill>
                  <a:schemeClr val="accent1"/>
                </a:solidFill>
                <a:latin typeface="Montserrat Light" panose="00000400000000000000" pitchFamily="50" charset="0"/>
              </a:rPr>
              <a:t>Sensibilisation aux risques psychosociaux (RPS)</a:t>
            </a:r>
          </a:p>
        </p:txBody>
      </p:sp>
      <p:cxnSp>
        <p:nvCxnSpPr>
          <p:cNvPr id="73" name="Connecteur droit 72">
            <a:extLst>
              <a:ext uri="{FF2B5EF4-FFF2-40B4-BE49-F238E27FC236}">
                <a16:creationId xmlns:a16="http://schemas.microsoft.com/office/drawing/2014/main" id="{30719CB1-C8FC-1B7A-23B5-C8C36126B595}"/>
              </a:ext>
            </a:extLst>
          </p:cNvPr>
          <p:cNvCxnSpPr>
            <a:cxnSpLocks/>
          </p:cNvCxnSpPr>
          <p:nvPr/>
        </p:nvCxnSpPr>
        <p:spPr>
          <a:xfrm>
            <a:off x="927389" y="3135386"/>
            <a:ext cx="3384000" cy="0"/>
          </a:xfrm>
          <a:prstGeom prst="line">
            <a:avLst/>
          </a:prstGeom>
          <a:ln cap="rnd">
            <a:solidFill>
              <a:schemeClr val="bg1">
                <a:lumMod val="85000"/>
              </a:schemeClr>
            </a:solidFill>
            <a:round/>
          </a:ln>
        </p:spPr>
        <p:style>
          <a:lnRef idx="1">
            <a:schemeClr val="accent1"/>
          </a:lnRef>
          <a:fillRef idx="0">
            <a:schemeClr val="accent1"/>
          </a:fillRef>
          <a:effectRef idx="0">
            <a:schemeClr val="accent1"/>
          </a:effectRef>
          <a:fontRef idx="minor">
            <a:schemeClr val="tx1"/>
          </a:fontRef>
        </p:style>
      </p:cxnSp>
      <p:pic>
        <p:nvPicPr>
          <p:cNvPr id="80" name="Graphique 79">
            <a:extLst>
              <a:ext uri="{FF2B5EF4-FFF2-40B4-BE49-F238E27FC236}">
                <a16:creationId xmlns:a16="http://schemas.microsoft.com/office/drawing/2014/main" id="{C1FBDDFC-BD21-7875-38E5-95F02AFB071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71452" y="3333811"/>
            <a:ext cx="244800" cy="244800"/>
          </a:xfrm>
          <a:prstGeom prst="rect">
            <a:avLst/>
          </a:prstGeom>
        </p:spPr>
      </p:pic>
      <p:pic>
        <p:nvPicPr>
          <p:cNvPr id="84" name="Image 83">
            <a:extLst>
              <a:ext uri="{FF2B5EF4-FFF2-40B4-BE49-F238E27FC236}">
                <a16:creationId xmlns:a16="http://schemas.microsoft.com/office/drawing/2014/main" id="{85DEE5C9-696B-1016-07C5-AD243A94754D}"/>
              </a:ext>
            </a:extLst>
          </p:cNvPr>
          <p:cNvPicPr>
            <a:picLocks noChangeAspect="1"/>
          </p:cNvPicPr>
          <p:nvPr/>
        </p:nvPicPr>
        <p:blipFill>
          <a:blip r:embed="rId5">
            <a:extLst>
              <a:ext uri="{28A0092B-C50C-407E-A947-70E740481C1C}">
                <a14:useLocalDpi xmlns:a14="http://schemas.microsoft.com/office/drawing/2010/main" val="0"/>
              </a:ext>
            </a:extLst>
          </a:blip>
          <a:srcRect l="29718" t="24114" r="29468" b="33837"/>
          <a:stretch>
            <a:fillRect/>
          </a:stretch>
        </p:blipFill>
        <p:spPr>
          <a:xfrm>
            <a:off x="919142" y="2571529"/>
            <a:ext cx="349423" cy="360000"/>
          </a:xfrm>
          <a:prstGeom prst="ellipse">
            <a:avLst/>
          </a:prstGeom>
        </p:spPr>
      </p:pic>
      <p:sp>
        <p:nvSpPr>
          <p:cNvPr id="88" name="ZoneTexte 87">
            <a:extLst>
              <a:ext uri="{FF2B5EF4-FFF2-40B4-BE49-F238E27FC236}">
                <a16:creationId xmlns:a16="http://schemas.microsoft.com/office/drawing/2014/main" id="{D4013E65-A6EC-73BF-4BF7-9EA4D7859A53}"/>
              </a:ext>
            </a:extLst>
          </p:cNvPr>
          <p:cNvSpPr txBox="1"/>
          <p:nvPr/>
        </p:nvSpPr>
        <p:spPr>
          <a:xfrm>
            <a:off x="1316134" y="2628418"/>
            <a:ext cx="871100" cy="246221"/>
          </a:xfrm>
          <a:prstGeom prst="rect">
            <a:avLst/>
          </a:prstGeom>
          <a:noFill/>
        </p:spPr>
        <p:txBody>
          <a:bodyPr wrap="square">
            <a:spAutoFit/>
          </a:bodyPr>
          <a:lstStyle/>
          <a:p>
            <a:r>
              <a:rPr lang="fr-FR" sz="1000" b="1" dirty="0">
                <a:solidFill>
                  <a:schemeClr val="accent1"/>
                </a:solidFill>
                <a:latin typeface="Montserrat Light" panose="00000400000000000000" pitchFamily="50" charset="0"/>
              </a:rPr>
              <a:t>OBJECTIF</a:t>
            </a:r>
          </a:p>
        </p:txBody>
      </p:sp>
      <p:sp>
        <p:nvSpPr>
          <p:cNvPr id="90" name="ZoneTexte 89">
            <a:extLst>
              <a:ext uri="{FF2B5EF4-FFF2-40B4-BE49-F238E27FC236}">
                <a16:creationId xmlns:a16="http://schemas.microsoft.com/office/drawing/2014/main" id="{6897876F-5241-7F14-9F16-94895AD404C2}"/>
              </a:ext>
            </a:extLst>
          </p:cNvPr>
          <p:cNvSpPr txBox="1"/>
          <p:nvPr/>
        </p:nvSpPr>
        <p:spPr>
          <a:xfrm>
            <a:off x="2234803" y="2474529"/>
            <a:ext cx="2286613" cy="553998"/>
          </a:xfrm>
          <a:prstGeom prst="rect">
            <a:avLst/>
          </a:prstGeom>
          <a:noFill/>
        </p:spPr>
        <p:txBody>
          <a:bodyPr wrap="square">
            <a:spAutoFit/>
          </a:bodyPr>
          <a:lstStyle/>
          <a:p>
            <a:pPr>
              <a:lnSpc>
                <a:spcPts val="1200"/>
              </a:lnSpc>
            </a:pPr>
            <a:r>
              <a:rPr lang="fr-FR" sz="1000" dirty="0">
                <a:latin typeface="Montserrat Light" panose="00000400000000000000" pitchFamily="50" charset="0"/>
              </a:rPr>
              <a:t>Comprendre les mécanismes des RPS et leurs effets sur les personnes et les organisations.</a:t>
            </a:r>
          </a:p>
        </p:txBody>
      </p:sp>
      <p:sp>
        <p:nvSpPr>
          <p:cNvPr id="92" name="ZoneTexte 91">
            <a:extLst>
              <a:ext uri="{FF2B5EF4-FFF2-40B4-BE49-F238E27FC236}">
                <a16:creationId xmlns:a16="http://schemas.microsoft.com/office/drawing/2014/main" id="{90A4E08F-F49B-1EC0-8FC1-786A939A57C1}"/>
              </a:ext>
            </a:extLst>
          </p:cNvPr>
          <p:cNvSpPr txBox="1"/>
          <p:nvPr/>
        </p:nvSpPr>
        <p:spPr>
          <a:xfrm>
            <a:off x="2234802" y="3332390"/>
            <a:ext cx="2286613" cy="246221"/>
          </a:xfrm>
          <a:prstGeom prst="rect">
            <a:avLst/>
          </a:prstGeom>
          <a:noFill/>
        </p:spPr>
        <p:txBody>
          <a:bodyPr wrap="square">
            <a:spAutoFit/>
          </a:bodyPr>
          <a:lstStyle/>
          <a:p>
            <a:pPr>
              <a:lnSpc>
                <a:spcPts val="1200"/>
              </a:lnSpc>
            </a:pPr>
            <a:r>
              <a:rPr lang="fr-FR" sz="1000" dirty="0">
                <a:latin typeface="Montserrat Light" panose="00000400000000000000" pitchFamily="50" charset="0"/>
              </a:rPr>
              <a:t>1 jour </a:t>
            </a:r>
          </a:p>
        </p:txBody>
      </p:sp>
      <p:sp>
        <p:nvSpPr>
          <p:cNvPr id="94" name="ZoneTexte 93">
            <a:extLst>
              <a:ext uri="{FF2B5EF4-FFF2-40B4-BE49-F238E27FC236}">
                <a16:creationId xmlns:a16="http://schemas.microsoft.com/office/drawing/2014/main" id="{98ADDB51-1DDA-5203-5676-A5D4B9386052}"/>
              </a:ext>
            </a:extLst>
          </p:cNvPr>
          <p:cNvSpPr txBox="1"/>
          <p:nvPr/>
        </p:nvSpPr>
        <p:spPr>
          <a:xfrm>
            <a:off x="1393427" y="3333100"/>
            <a:ext cx="871100" cy="246221"/>
          </a:xfrm>
          <a:prstGeom prst="rect">
            <a:avLst/>
          </a:prstGeom>
          <a:noFill/>
        </p:spPr>
        <p:txBody>
          <a:bodyPr wrap="square">
            <a:spAutoFit/>
          </a:bodyPr>
          <a:lstStyle/>
          <a:p>
            <a:r>
              <a:rPr lang="fr-FR" sz="1000" b="1" dirty="0">
                <a:solidFill>
                  <a:schemeClr val="accent1"/>
                </a:solidFill>
                <a:latin typeface="Montserrat Light" panose="00000400000000000000" pitchFamily="50" charset="0"/>
              </a:rPr>
              <a:t>DUREE</a:t>
            </a:r>
          </a:p>
        </p:txBody>
      </p:sp>
      <p:cxnSp>
        <p:nvCxnSpPr>
          <p:cNvPr id="101" name="Connecteur droit 100">
            <a:extLst>
              <a:ext uri="{FF2B5EF4-FFF2-40B4-BE49-F238E27FC236}">
                <a16:creationId xmlns:a16="http://schemas.microsoft.com/office/drawing/2014/main" id="{7BFE9DD8-1805-CE9B-538A-49F3461D8A76}"/>
              </a:ext>
            </a:extLst>
          </p:cNvPr>
          <p:cNvCxnSpPr/>
          <p:nvPr/>
        </p:nvCxnSpPr>
        <p:spPr>
          <a:xfrm>
            <a:off x="5432485" y="2292489"/>
            <a:ext cx="504000" cy="0"/>
          </a:xfrm>
          <a:prstGeom prst="line">
            <a:avLst/>
          </a:prstGeom>
          <a:ln w="31750" cap="rnd"/>
        </p:spPr>
        <p:style>
          <a:lnRef idx="1">
            <a:schemeClr val="accent1"/>
          </a:lnRef>
          <a:fillRef idx="0">
            <a:schemeClr val="accent1"/>
          </a:fillRef>
          <a:effectRef idx="0">
            <a:schemeClr val="accent1"/>
          </a:effectRef>
          <a:fontRef idx="minor">
            <a:schemeClr val="tx1"/>
          </a:fontRef>
        </p:style>
      </p:cxnSp>
      <p:sp>
        <p:nvSpPr>
          <p:cNvPr id="102" name="ZoneTexte 101">
            <a:extLst>
              <a:ext uri="{FF2B5EF4-FFF2-40B4-BE49-F238E27FC236}">
                <a16:creationId xmlns:a16="http://schemas.microsoft.com/office/drawing/2014/main" id="{436A02F3-3665-3CA8-DA63-5928FC7D25F9}"/>
              </a:ext>
            </a:extLst>
          </p:cNvPr>
          <p:cNvSpPr txBox="1"/>
          <p:nvPr/>
        </p:nvSpPr>
        <p:spPr>
          <a:xfrm>
            <a:off x="5355192" y="1699205"/>
            <a:ext cx="2822510" cy="461665"/>
          </a:xfrm>
          <a:prstGeom prst="rect">
            <a:avLst/>
          </a:prstGeom>
          <a:noFill/>
        </p:spPr>
        <p:txBody>
          <a:bodyPr wrap="square">
            <a:spAutoFit/>
          </a:bodyPr>
          <a:lstStyle/>
          <a:p>
            <a:r>
              <a:rPr lang="fr-FR" sz="1200" b="1" dirty="0">
                <a:solidFill>
                  <a:schemeClr val="accent1"/>
                </a:solidFill>
                <a:latin typeface="Montserrat Light" panose="00000400000000000000" pitchFamily="50" charset="0"/>
              </a:rPr>
              <a:t>La démarche de prévention des risques psychosociaux (RPS)</a:t>
            </a:r>
          </a:p>
        </p:txBody>
      </p:sp>
      <p:cxnSp>
        <p:nvCxnSpPr>
          <p:cNvPr id="103" name="Connecteur droit 102">
            <a:extLst>
              <a:ext uri="{FF2B5EF4-FFF2-40B4-BE49-F238E27FC236}">
                <a16:creationId xmlns:a16="http://schemas.microsoft.com/office/drawing/2014/main" id="{4FAC16E9-545B-DAD8-D0C3-8A4CED5B979F}"/>
              </a:ext>
            </a:extLst>
          </p:cNvPr>
          <p:cNvCxnSpPr>
            <a:cxnSpLocks/>
          </p:cNvCxnSpPr>
          <p:nvPr/>
        </p:nvCxnSpPr>
        <p:spPr>
          <a:xfrm>
            <a:off x="4966447" y="3135443"/>
            <a:ext cx="3384000" cy="0"/>
          </a:xfrm>
          <a:prstGeom prst="line">
            <a:avLst/>
          </a:prstGeom>
          <a:ln cap="rnd">
            <a:solidFill>
              <a:schemeClr val="bg1">
                <a:lumMod val="85000"/>
              </a:schemeClr>
            </a:solidFill>
            <a:round/>
          </a:ln>
        </p:spPr>
        <p:style>
          <a:lnRef idx="1">
            <a:schemeClr val="accent1"/>
          </a:lnRef>
          <a:fillRef idx="0">
            <a:schemeClr val="accent1"/>
          </a:fillRef>
          <a:effectRef idx="0">
            <a:schemeClr val="accent1"/>
          </a:effectRef>
          <a:fontRef idx="minor">
            <a:schemeClr val="tx1"/>
          </a:fontRef>
        </p:style>
      </p:cxnSp>
      <p:pic>
        <p:nvPicPr>
          <p:cNvPr id="104" name="Graphique 103">
            <a:extLst>
              <a:ext uri="{FF2B5EF4-FFF2-40B4-BE49-F238E27FC236}">
                <a16:creationId xmlns:a16="http://schemas.microsoft.com/office/drawing/2014/main" id="{45F023F0-1C2B-93F3-F7F5-012FDA0015F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010510" y="3333868"/>
            <a:ext cx="244800" cy="244800"/>
          </a:xfrm>
          <a:prstGeom prst="rect">
            <a:avLst/>
          </a:prstGeom>
        </p:spPr>
      </p:pic>
      <p:pic>
        <p:nvPicPr>
          <p:cNvPr id="105" name="Image 104">
            <a:extLst>
              <a:ext uri="{FF2B5EF4-FFF2-40B4-BE49-F238E27FC236}">
                <a16:creationId xmlns:a16="http://schemas.microsoft.com/office/drawing/2014/main" id="{8ABD194A-BA86-9D43-B176-858A46955C74}"/>
              </a:ext>
            </a:extLst>
          </p:cNvPr>
          <p:cNvPicPr>
            <a:picLocks noChangeAspect="1"/>
          </p:cNvPicPr>
          <p:nvPr/>
        </p:nvPicPr>
        <p:blipFill>
          <a:blip r:embed="rId5">
            <a:extLst>
              <a:ext uri="{28A0092B-C50C-407E-A947-70E740481C1C}">
                <a14:useLocalDpi xmlns:a14="http://schemas.microsoft.com/office/drawing/2010/main" val="0"/>
              </a:ext>
            </a:extLst>
          </a:blip>
          <a:srcRect l="29718" t="24114" r="29468" b="33837"/>
          <a:stretch>
            <a:fillRect/>
          </a:stretch>
        </p:blipFill>
        <p:spPr>
          <a:xfrm>
            <a:off x="4958200" y="2571586"/>
            <a:ext cx="349423" cy="360000"/>
          </a:xfrm>
          <a:prstGeom prst="ellipse">
            <a:avLst/>
          </a:prstGeom>
        </p:spPr>
      </p:pic>
      <p:sp>
        <p:nvSpPr>
          <p:cNvPr id="106" name="ZoneTexte 105">
            <a:extLst>
              <a:ext uri="{FF2B5EF4-FFF2-40B4-BE49-F238E27FC236}">
                <a16:creationId xmlns:a16="http://schemas.microsoft.com/office/drawing/2014/main" id="{0A8DEC47-2F5E-EC3B-9B1C-AEEE88900269}"/>
              </a:ext>
            </a:extLst>
          </p:cNvPr>
          <p:cNvSpPr txBox="1"/>
          <p:nvPr/>
        </p:nvSpPr>
        <p:spPr>
          <a:xfrm>
            <a:off x="5355192" y="2628475"/>
            <a:ext cx="871100" cy="246221"/>
          </a:xfrm>
          <a:prstGeom prst="rect">
            <a:avLst/>
          </a:prstGeom>
          <a:noFill/>
        </p:spPr>
        <p:txBody>
          <a:bodyPr wrap="square">
            <a:spAutoFit/>
          </a:bodyPr>
          <a:lstStyle/>
          <a:p>
            <a:r>
              <a:rPr lang="fr-FR" sz="1000" b="1" dirty="0">
                <a:solidFill>
                  <a:schemeClr val="accent1"/>
                </a:solidFill>
                <a:latin typeface="Montserrat Light" panose="00000400000000000000" pitchFamily="50" charset="0"/>
              </a:rPr>
              <a:t>OBJECTIF</a:t>
            </a:r>
          </a:p>
        </p:txBody>
      </p:sp>
      <p:sp>
        <p:nvSpPr>
          <p:cNvPr id="107" name="ZoneTexte 106">
            <a:extLst>
              <a:ext uri="{FF2B5EF4-FFF2-40B4-BE49-F238E27FC236}">
                <a16:creationId xmlns:a16="http://schemas.microsoft.com/office/drawing/2014/main" id="{7678FA1F-BCD4-2E49-64ED-962E6C7EDE7A}"/>
              </a:ext>
            </a:extLst>
          </p:cNvPr>
          <p:cNvSpPr txBox="1"/>
          <p:nvPr/>
        </p:nvSpPr>
        <p:spPr>
          <a:xfrm>
            <a:off x="6273859" y="2512145"/>
            <a:ext cx="2286613" cy="553998"/>
          </a:xfrm>
          <a:prstGeom prst="rect">
            <a:avLst/>
          </a:prstGeom>
          <a:noFill/>
        </p:spPr>
        <p:txBody>
          <a:bodyPr wrap="square">
            <a:spAutoFit/>
          </a:bodyPr>
          <a:lstStyle/>
          <a:p>
            <a:pPr>
              <a:lnSpc>
                <a:spcPts val="1200"/>
              </a:lnSpc>
            </a:pPr>
            <a:r>
              <a:rPr lang="fr-FR" sz="1000" dirty="0">
                <a:latin typeface="Montserrat Light" panose="00000400000000000000" pitchFamily="50" charset="0"/>
              </a:rPr>
              <a:t>Construire une démarche de prévention adaptée à la réalité de votre organisation.</a:t>
            </a:r>
          </a:p>
        </p:txBody>
      </p:sp>
      <p:sp>
        <p:nvSpPr>
          <p:cNvPr id="108" name="ZoneTexte 107">
            <a:extLst>
              <a:ext uri="{FF2B5EF4-FFF2-40B4-BE49-F238E27FC236}">
                <a16:creationId xmlns:a16="http://schemas.microsoft.com/office/drawing/2014/main" id="{5342A8A3-CB27-1D06-F208-D090C1040224}"/>
              </a:ext>
            </a:extLst>
          </p:cNvPr>
          <p:cNvSpPr txBox="1"/>
          <p:nvPr/>
        </p:nvSpPr>
        <p:spPr>
          <a:xfrm>
            <a:off x="6273860" y="3332447"/>
            <a:ext cx="2286613" cy="246221"/>
          </a:xfrm>
          <a:prstGeom prst="rect">
            <a:avLst/>
          </a:prstGeom>
          <a:noFill/>
        </p:spPr>
        <p:txBody>
          <a:bodyPr wrap="square">
            <a:spAutoFit/>
          </a:bodyPr>
          <a:lstStyle/>
          <a:p>
            <a:pPr>
              <a:lnSpc>
                <a:spcPts val="1200"/>
              </a:lnSpc>
            </a:pPr>
            <a:r>
              <a:rPr lang="fr-FR" sz="1000" dirty="0">
                <a:latin typeface="Montserrat Light" panose="00000400000000000000" pitchFamily="50" charset="0"/>
              </a:rPr>
              <a:t>2 jours </a:t>
            </a:r>
          </a:p>
        </p:txBody>
      </p:sp>
      <p:sp>
        <p:nvSpPr>
          <p:cNvPr id="109" name="ZoneTexte 108">
            <a:extLst>
              <a:ext uri="{FF2B5EF4-FFF2-40B4-BE49-F238E27FC236}">
                <a16:creationId xmlns:a16="http://schemas.microsoft.com/office/drawing/2014/main" id="{43B4434B-015D-4FD2-D473-C85CE4CE3928}"/>
              </a:ext>
            </a:extLst>
          </p:cNvPr>
          <p:cNvSpPr txBox="1"/>
          <p:nvPr/>
        </p:nvSpPr>
        <p:spPr>
          <a:xfrm>
            <a:off x="5432485" y="3333157"/>
            <a:ext cx="871100" cy="246221"/>
          </a:xfrm>
          <a:prstGeom prst="rect">
            <a:avLst/>
          </a:prstGeom>
          <a:noFill/>
        </p:spPr>
        <p:txBody>
          <a:bodyPr wrap="square">
            <a:spAutoFit/>
          </a:bodyPr>
          <a:lstStyle/>
          <a:p>
            <a:r>
              <a:rPr lang="fr-FR" sz="1000" b="1" dirty="0">
                <a:solidFill>
                  <a:schemeClr val="accent1"/>
                </a:solidFill>
                <a:latin typeface="Montserrat Light" panose="00000400000000000000" pitchFamily="50" charset="0"/>
              </a:rPr>
              <a:t>DUREE</a:t>
            </a:r>
          </a:p>
        </p:txBody>
      </p:sp>
      <p:cxnSp>
        <p:nvCxnSpPr>
          <p:cNvPr id="127" name="Connecteur droit 126">
            <a:extLst>
              <a:ext uri="{FF2B5EF4-FFF2-40B4-BE49-F238E27FC236}">
                <a16:creationId xmlns:a16="http://schemas.microsoft.com/office/drawing/2014/main" id="{22A2E7BC-8DA1-AAEA-9583-90A9FBA93119}"/>
              </a:ext>
            </a:extLst>
          </p:cNvPr>
          <p:cNvCxnSpPr/>
          <p:nvPr/>
        </p:nvCxnSpPr>
        <p:spPr>
          <a:xfrm>
            <a:off x="1393426" y="4827297"/>
            <a:ext cx="504000" cy="0"/>
          </a:xfrm>
          <a:prstGeom prst="line">
            <a:avLst/>
          </a:prstGeom>
          <a:ln w="31750" cap="rnd"/>
        </p:spPr>
        <p:style>
          <a:lnRef idx="1">
            <a:schemeClr val="accent1"/>
          </a:lnRef>
          <a:fillRef idx="0">
            <a:schemeClr val="accent1"/>
          </a:fillRef>
          <a:effectRef idx="0">
            <a:schemeClr val="accent1"/>
          </a:effectRef>
          <a:fontRef idx="minor">
            <a:schemeClr val="tx1"/>
          </a:fontRef>
        </p:style>
      </p:cxnSp>
      <p:sp>
        <p:nvSpPr>
          <p:cNvPr id="128" name="ZoneTexte 127">
            <a:extLst>
              <a:ext uri="{FF2B5EF4-FFF2-40B4-BE49-F238E27FC236}">
                <a16:creationId xmlns:a16="http://schemas.microsoft.com/office/drawing/2014/main" id="{5D03A93A-3F8C-89A5-4EAE-748D0B496239}"/>
              </a:ext>
            </a:extLst>
          </p:cNvPr>
          <p:cNvSpPr txBox="1"/>
          <p:nvPr/>
        </p:nvSpPr>
        <p:spPr>
          <a:xfrm>
            <a:off x="1316133" y="4324445"/>
            <a:ext cx="2822510" cy="276999"/>
          </a:xfrm>
          <a:prstGeom prst="rect">
            <a:avLst/>
          </a:prstGeom>
          <a:noFill/>
        </p:spPr>
        <p:txBody>
          <a:bodyPr wrap="square">
            <a:spAutoFit/>
          </a:bodyPr>
          <a:lstStyle/>
          <a:p>
            <a:r>
              <a:rPr lang="fr-FR" sz="1200" b="1" dirty="0">
                <a:solidFill>
                  <a:schemeClr val="accent1"/>
                </a:solidFill>
                <a:latin typeface="Montserrat Light" panose="00000400000000000000" pitchFamily="50" charset="0"/>
              </a:rPr>
              <a:t>La Santé Mentale et les RPS </a:t>
            </a:r>
          </a:p>
        </p:txBody>
      </p:sp>
      <p:cxnSp>
        <p:nvCxnSpPr>
          <p:cNvPr id="129" name="Connecteur droit 128">
            <a:extLst>
              <a:ext uri="{FF2B5EF4-FFF2-40B4-BE49-F238E27FC236}">
                <a16:creationId xmlns:a16="http://schemas.microsoft.com/office/drawing/2014/main" id="{823D3BC5-85CE-A557-D706-964E91697BDF}"/>
              </a:ext>
            </a:extLst>
          </p:cNvPr>
          <p:cNvCxnSpPr>
            <a:cxnSpLocks/>
          </p:cNvCxnSpPr>
          <p:nvPr/>
        </p:nvCxnSpPr>
        <p:spPr>
          <a:xfrm>
            <a:off x="927388" y="5670251"/>
            <a:ext cx="3384000" cy="0"/>
          </a:xfrm>
          <a:prstGeom prst="line">
            <a:avLst/>
          </a:prstGeom>
          <a:ln cap="rnd">
            <a:solidFill>
              <a:schemeClr val="bg1">
                <a:lumMod val="85000"/>
              </a:schemeClr>
            </a:solidFill>
            <a:round/>
          </a:ln>
        </p:spPr>
        <p:style>
          <a:lnRef idx="1">
            <a:schemeClr val="accent1"/>
          </a:lnRef>
          <a:fillRef idx="0">
            <a:schemeClr val="accent1"/>
          </a:fillRef>
          <a:effectRef idx="0">
            <a:schemeClr val="accent1"/>
          </a:effectRef>
          <a:fontRef idx="minor">
            <a:schemeClr val="tx1"/>
          </a:fontRef>
        </p:style>
      </p:cxnSp>
      <p:pic>
        <p:nvPicPr>
          <p:cNvPr id="130" name="Graphique 129">
            <a:extLst>
              <a:ext uri="{FF2B5EF4-FFF2-40B4-BE49-F238E27FC236}">
                <a16:creationId xmlns:a16="http://schemas.microsoft.com/office/drawing/2014/main" id="{CCF9786D-495F-1878-7728-9E79BFEA6D6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71451" y="5868676"/>
            <a:ext cx="244800" cy="244800"/>
          </a:xfrm>
          <a:prstGeom prst="rect">
            <a:avLst/>
          </a:prstGeom>
        </p:spPr>
      </p:pic>
      <p:pic>
        <p:nvPicPr>
          <p:cNvPr id="131" name="Image 130">
            <a:extLst>
              <a:ext uri="{FF2B5EF4-FFF2-40B4-BE49-F238E27FC236}">
                <a16:creationId xmlns:a16="http://schemas.microsoft.com/office/drawing/2014/main" id="{AD029A55-F9A4-2042-C157-55E131298907}"/>
              </a:ext>
            </a:extLst>
          </p:cNvPr>
          <p:cNvPicPr>
            <a:picLocks noChangeAspect="1"/>
          </p:cNvPicPr>
          <p:nvPr/>
        </p:nvPicPr>
        <p:blipFill>
          <a:blip r:embed="rId5">
            <a:extLst>
              <a:ext uri="{28A0092B-C50C-407E-A947-70E740481C1C}">
                <a14:useLocalDpi xmlns:a14="http://schemas.microsoft.com/office/drawing/2010/main" val="0"/>
              </a:ext>
            </a:extLst>
          </a:blip>
          <a:srcRect l="29718" t="24114" r="29468" b="33837"/>
          <a:stretch>
            <a:fillRect/>
          </a:stretch>
        </p:blipFill>
        <p:spPr>
          <a:xfrm>
            <a:off x="919141" y="5106394"/>
            <a:ext cx="349423" cy="360000"/>
          </a:xfrm>
          <a:prstGeom prst="ellipse">
            <a:avLst/>
          </a:prstGeom>
        </p:spPr>
      </p:pic>
      <p:sp>
        <p:nvSpPr>
          <p:cNvPr id="132" name="ZoneTexte 131">
            <a:extLst>
              <a:ext uri="{FF2B5EF4-FFF2-40B4-BE49-F238E27FC236}">
                <a16:creationId xmlns:a16="http://schemas.microsoft.com/office/drawing/2014/main" id="{AC267DAA-B3C6-5AC2-2B8A-8EF5EA5351F6}"/>
              </a:ext>
            </a:extLst>
          </p:cNvPr>
          <p:cNvSpPr txBox="1"/>
          <p:nvPr/>
        </p:nvSpPr>
        <p:spPr>
          <a:xfrm>
            <a:off x="1316133" y="5163283"/>
            <a:ext cx="871100" cy="246221"/>
          </a:xfrm>
          <a:prstGeom prst="rect">
            <a:avLst/>
          </a:prstGeom>
          <a:noFill/>
        </p:spPr>
        <p:txBody>
          <a:bodyPr wrap="square">
            <a:spAutoFit/>
          </a:bodyPr>
          <a:lstStyle/>
          <a:p>
            <a:r>
              <a:rPr lang="fr-FR" sz="1000" b="1" dirty="0">
                <a:solidFill>
                  <a:schemeClr val="accent1"/>
                </a:solidFill>
                <a:latin typeface="Montserrat Light" panose="00000400000000000000" pitchFamily="50" charset="0"/>
              </a:rPr>
              <a:t>OBJECTIF</a:t>
            </a:r>
          </a:p>
        </p:txBody>
      </p:sp>
      <p:sp>
        <p:nvSpPr>
          <p:cNvPr id="133" name="ZoneTexte 132">
            <a:extLst>
              <a:ext uri="{FF2B5EF4-FFF2-40B4-BE49-F238E27FC236}">
                <a16:creationId xmlns:a16="http://schemas.microsoft.com/office/drawing/2014/main" id="{CEF41168-AF50-1AED-8745-B2921D27A804}"/>
              </a:ext>
            </a:extLst>
          </p:cNvPr>
          <p:cNvSpPr txBox="1"/>
          <p:nvPr/>
        </p:nvSpPr>
        <p:spPr>
          <a:xfrm>
            <a:off x="2234800" y="5046089"/>
            <a:ext cx="2286613" cy="553998"/>
          </a:xfrm>
          <a:prstGeom prst="rect">
            <a:avLst/>
          </a:prstGeom>
          <a:noFill/>
        </p:spPr>
        <p:txBody>
          <a:bodyPr wrap="square">
            <a:spAutoFit/>
          </a:bodyPr>
          <a:lstStyle/>
          <a:p>
            <a:pPr>
              <a:lnSpc>
                <a:spcPts val="1200"/>
              </a:lnSpc>
            </a:pPr>
            <a:r>
              <a:rPr lang="fr-FR" sz="1000" dirty="0">
                <a:latin typeface="Montserrat Light" panose="00000400000000000000" pitchFamily="50" charset="0"/>
              </a:rPr>
              <a:t>Faire le lien entre les RPS et la santé mentale, et agir grâce à la méthode PARER.</a:t>
            </a:r>
          </a:p>
        </p:txBody>
      </p:sp>
      <p:sp>
        <p:nvSpPr>
          <p:cNvPr id="134" name="ZoneTexte 133">
            <a:extLst>
              <a:ext uri="{FF2B5EF4-FFF2-40B4-BE49-F238E27FC236}">
                <a16:creationId xmlns:a16="http://schemas.microsoft.com/office/drawing/2014/main" id="{D190D684-D5AE-0426-4B3E-D47EFD4CCE0F}"/>
              </a:ext>
            </a:extLst>
          </p:cNvPr>
          <p:cNvSpPr txBox="1"/>
          <p:nvPr/>
        </p:nvSpPr>
        <p:spPr>
          <a:xfrm>
            <a:off x="2234801" y="5867255"/>
            <a:ext cx="2286613" cy="246221"/>
          </a:xfrm>
          <a:prstGeom prst="rect">
            <a:avLst/>
          </a:prstGeom>
          <a:noFill/>
        </p:spPr>
        <p:txBody>
          <a:bodyPr wrap="square">
            <a:spAutoFit/>
          </a:bodyPr>
          <a:lstStyle/>
          <a:p>
            <a:pPr>
              <a:lnSpc>
                <a:spcPts val="1200"/>
              </a:lnSpc>
            </a:pPr>
            <a:r>
              <a:rPr lang="fr-FR" sz="1000" dirty="0">
                <a:latin typeface="Montserrat Light" panose="00000400000000000000" pitchFamily="50" charset="0"/>
              </a:rPr>
              <a:t>2 jours </a:t>
            </a:r>
          </a:p>
        </p:txBody>
      </p:sp>
      <p:sp>
        <p:nvSpPr>
          <p:cNvPr id="135" name="ZoneTexte 134">
            <a:extLst>
              <a:ext uri="{FF2B5EF4-FFF2-40B4-BE49-F238E27FC236}">
                <a16:creationId xmlns:a16="http://schemas.microsoft.com/office/drawing/2014/main" id="{1D390FBE-6DE8-0289-7B4B-55A13E0220C3}"/>
              </a:ext>
            </a:extLst>
          </p:cNvPr>
          <p:cNvSpPr txBox="1"/>
          <p:nvPr/>
        </p:nvSpPr>
        <p:spPr>
          <a:xfrm>
            <a:off x="1393426" y="5867965"/>
            <a:ext cx="871100" cy="246221"/>
          </a:xfrm>
          <a:prstGeom prst="rect">
            <a:avLst/>
          </a:prstGeom>
          <a:noFill/>
        </p:spPr>
        <p:txBody>
          <a:bodyPr wrap="square">
            <a:spAutoFit/>
          </a:bodyPr>
          <a:lstStyle/>
          <a:p>
            <a:r>
              <a:rPr lang="fr-FR" sz="1000" b="1" dirty="0">
                <a:solidFill>
                  <a:schemeClr val="accent1"/>
                </a:solidFill>
                <a:latin typeface="Montserrat Light" panose="00000400000000000000" pitchFamily="50" charset="0"/>
              </a:rPr>
              <a:t>DUREE</a:t>
            </a:r>
          </a:p>
        </p:txBody>
      </p:sp>
      <p:sp>
        <p:nvSpPr>
          <p:cNvPr id="136" name="Rectangle : coins arrondis 135">
            <a:extLst>
              <a:ext uri="{FF2B5EF4-FFF2-40B4-BE49-F238E27FC236}">
                <a16:creationId xmlns:a16="http://schemas.microsoft.com/office/drawing/2014/main" id="{1953B121-1D08-21CC-FD68-09A37F881618}"/>
              </a:ext>
            </a:extLst>
          </p:cNvPr>
          <p:cNvSpPr/>
          <p:nvPr/>
        </p:nvSpPr>
        <p:spPr>
          <a:xfrm>
            <a:off x="4762310" y="4051654"/>
            <a:ext cx="3790859" cy="2331008"/>
          </a:xfrm>
          <a:prstGeom prst="roundRect">
            <a:avLst>
              <a:gd name="adj" fmla="val 4337"/>
            </a:avLst>
          </a:prstGeom>
          <a:solidFill>
            <a:schemeClr val="accent1">
              <a:alpha val="10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grpSp>
        <p:nvGrpSpPr>
          <p:cNvPr id="137" name="Groupe 136">
            <a:extLst>
              <a:ext uri="{FF2B5EF4-FFF2-40B4-BE49-F238E27FC236}">
                <a16:creationId xmlns:a16="http://schemas.microsoft.com/office/drawing/2014/main" id="{9DF7A4C1-A3AC-2C8B-1AED-BBF01C87054A}"/>
              </a:ext>
            </a:extLst>
          </p:cNvPr>
          <p:cNvGrpSpPr>
            <a:grpSpLocks noChangeAspect="1"/>
          </p:cNvGrpSpPr>
          <p:nvPr/>
        </p:nvGrpSpPr>
        <p:grpSpPr>
          <a:xfrm>
            <a:off x="4930228" y="4244859"/>
            <a:ext cx="410747" cy="399600"/>
            <a:chOff x="10328298" y="2706776"/>
            <a:chExt cx="604800" cy="604800"/>
          </a:xfrm>
        </p:grpSpPr>
        <p:sp>
          <p:nvSpPr>
            <p:cNvPr id="138" name="Ellipse 137">
              <a:extLst>
                <a:ext uri="{FF2B5EF4-FFF2-40B4-BE49-F238E27FC236}">
                  <a16:creationId xmlns:a16="http://schemas.microsoft.com/office/drawing/2014/main" id="{84433A76-28B2-9C2F-FCBD-7449EBC5ACEF}"/>
                </a:ext>
              </a:extLst>
            </p:cNvPr>
            <p:cNvSpPr>
              <a:spLocks noChangeAspect="1"/>
            </p:cNvSpPr>
            <p:nvPr/>
          </p:nvSpPr>
          <p:spPr>
            <a:xfrm>
              <a:off x="10328298" y="2706776"/>
              <a:ext cx="604800" cy="604800"/>
            </a:xfrm>
            <a:prstGeom prst="ellipse">
              <a:avLst/>
            </a:prstGeom>
            <a:solidFill>
              <a:srgbClr val="B8862F"/>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139" name="Graphique 138">
              <a:extLst>
                <a:ext uri="{FF2B5EF4-FFF2-40B4-BE49-F238E27FC236}">
                  <a16:creationId xmlns:a16="http://schemas.microsoft.com/office/drawing/2014/main" id="{FC0DF3BC-78C9-AD7D-5D2C-DDCDB40E414A}"/>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0450697" y="2837313"/>
              <a:ext cx="360000" cy="360000"/>
            </a:xfrm>
            <a:prstGeom prst="rect">
              <a:avLst/>
            </a:prstGeom>
          </p:spPr>
        </p:pic>
      </p:grpSp>
      <p:cxnSp>
        <p:nvCxnSpPr>
          <p:cNvPr id="140" name="Connecteur droit 139">
            <a:extLst>
              <a:ext uri="{FF2B5EF4-FFF2-40B4-BE49-F238E27FC236}">
                <a16:creationId xmlns:a16="http://schemas.microsoft.com/office/drawing/2014/main" id="{15C15357-77D8-ECA2-5A14-75E0DF0F1C1B}"/>
              </a:ext>
            </a:extLst>
          </p:cNvPr>
          <p:cNvCxnSpPr/>
          <p:nvPr/>
        </p:nvCxnSpPr>
        <p:spPr>
          <a:xfrm>
            <a:off x="5425180" y="4820500"/>
            <a:ext cx="504000" cy="0"/>
          </a:xfrm>
          <a:prstGeom prst="line">
            <a:avLst/>
          </a:prstGeom>
          <a:ln w="31750" cap="rnd"/>
        </p:spPr>
        <p:style>
          <a:lnRef idx="1">
            <a:schemeClr val="accent1"/>
          </a:lnRef>
          <a:fillRef idx="0">
            <a:schemeClr val="accent1"/>
          </a:fillRef>
          <a:effectRef idx="0">
            <a:schemeClr val="accent1"/>
          </a:effectRef>
          <a:fontRef idx="minor">
            <a:schemeClr val="tx1"/>
          </a:fontRef>
        </p:style>
      </p:cxnSp>
      <p:sp>
        <p:nvSpPr>
          <p:cNvPr id="141" name="ZoneTexte 140">
            <a:extLst>
              <a:ext uri="{FF2B5EF4-FFF2-40B4-BE49-F238E27FC236}">
                <a16:creationId xmlns:a16="http://schemas.microsoft.com/office/drawing/2014/main" id="{BAEBEB3D-FA44-15A5-F375-BFE6360D1B9B}"/>
              </a:ext>
            </a:extLst>
          </p:cNvPr>
          <p:cNvSpPr txBox="1"/>
          <p:nvPr/>
        </p:nvSpPr>
        <p:spPr>
          <a:xfrm>
            <a:off x="5347886" y="4307600"/>
            <a:ext cx="2995255" cy="276999"/>
          </a:xfrm>
          <a:prstGeom prst="rect">
            <a:avLst/>
          </a:prstGeom>
          <a:noFill/>
        </p:spPr>
        <p:txBody>
          <a:bodyPr wrap="square">
            <a:spAutoFit/>
          </a:bodyPr>
          <a:lstStyle/>
          <a:p>
            <a:r>
              <a:rPr lang="fr-FR" sz="1200" b="1" dirty="0">
                <a:solidFill>
                  <a:schemeClr val="accent1"/>
                </a:solidFill>
                <a:latin typeface="Montserrat Light" panose="00000400000000000000" pitchFamily="50" charset="0"/>
              </a:rPr>
              <a:t>Secouriste en Santé Mentale</a:t>
            </a:r>
          </a:p>
        </p:txBody>
      </p:sp>
      <p:cxnSp>
        <p:nvCxnSpPr>
          <p:cNvPr id="142" name="Connecteur droit 141">
            <a:extLst>
              <a:ext uri="{FF2B5EF4-FFF2-40B4-BE49-F238E27FC236}">
                <a16:creationId xmlns:a16="http://schemas.microsoft.com/office/drawing/2014/main" id="{C7172B6B-FC04-EA5E-F619-B735A7BA900B}"/>
              </a:ext>
            </a:extLst>
          </p:cNvPr>
          <p:cNvCxnSpPr>
            <a:cxnSpLocks/>
          </p:cNvCxnSpPr>
          <p:nvPr/>
        </p:nvCxnSpPr>
        <p:spPr>
          <a:xfrm>
            <a:off x="4959142" y="5663454"/>
            <a:ext cx="3384000" cy="0"/>
          </a:xfrm>
          <a:prstGeom prst="line">
            <a:avLst/>
          </a:prstGeom>
          <a:ln cap="rnd">
            <a:solidFill>
              <a:schemeClr val="bg1">
                <a:lumMod val="85000"/>
              </a:schemeClr>
            </a:solidFill>
            <a:round/>
          </a:ln>
        </p:spPr>
        <p:style>
          <a:lnRef idx="1">
            <a:schemeClr val="accent1"/>
          </a:lnRef>
          <a:fillRef idx="0">
            <a:schemeClr val="accent1"/>
          </a:fillRef>
          <a:effectRef idx="0">
            <a:schemeClr val="accent1"/>
          </a:effectRef>
          <a:fontRef idx="minor">
            <a:schemeClr val="tx1"/>
          </a:fontRef>
        </p:style>
      </p:cxnSp>
      <p:pic>
        <p:nvPicPr>
          <p:cNvPr id="143" name="Graphique 142">
            <a:extLst>
              <a:ext uri="{FF2B5EF4-FFF2-40B4-BE49-F238E27FC236}">
                <a16:creationId xmlns:a16="http://schemas.microsoft.com/office/drawing/2014/main" id="{E5CCFE3A-4515-E07C-B1E4-5C2E1F7B991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003205" y="5861879"/>
            <a:ext cx="244800" cy="244800"/>
          </a:xfrm>
          <a:prstGeom prst="rect">
            <a:avLst/>
          </a:prstGeom>
        </p:spPr>
      </p:pic>
      <p:pic>
        <p:nvPicPr>
          <p:cNvPr id="144" name="Image 143">
            <a:extLst>
              <a:ext uri="{FF2B5EF4-FFF2-40B4-BE49-F238E27FC236}">
                <a16:creationId xmlns:a16="http://schemas.microsoft.com/office/drawing/2014/main" id="{FBBEECA6-4462-8B61-9B68-DB48226FE496}"/>
              </a:ext>
            </a:extLst>
          </p:cNvPr>
          <p:cNvPicPr>
            <a:picLocks noChangeAspect="1"/>
          </p:cNvPicPr>
          <p:nvPr/>
        </p:nvPicPr>
        <p:blipFill>
          <a:blip r:embed="rId5">
            <a:extLst>
              <a:ext uri="{28A0092B-C50C-407E-A947-70E740481C1C}">
                <a14:useLocalDpi xmlns:a14="http://schemas.microsoft.com/office/drawing/2010/main" val="0"/>
              </a:ext>
            </a:extLst>
          </a:blip>
          <a:srcRect l="29718" t="24114" r="29468" b="33837"/>
          <a:stretch>
            <a:fillRect/>
          </a:stretch>
        </p:blipFill>
        <p:spPr>
          <a:xfrm>
            <a:off x="4950895" y="5099597"/>
            <a:ext cx="349423" cy="360000"/>
          </a:xfrm>
          <a:prstGeom prst="ellipse">
            <a:avLst/>
          </a:prstGeom>
        </p:spPr>
      </p:pic>
      <p:sp>
        <p:nvSpPr>
          <p:cNvPr id="145" name="ZoneTexte 144">
            <a:extLst>
              <a:ext uri="{FF2B5EF4-FFF2-40B4-BE49-F238E27FC236}">
                <a16:creationId xmlns:a16="http://schemas.microsoft.com/office/drawing/2014/main" id="{F89F2302-F902-81E7-AFD0-EC97979FCCEA}"/>
              </a:ext>
            </a:extLst>
          </p:cNvPr>
          <p:cNvSpPr txBox="1"/>
          <p:nvPr/>
        </p:nvSpPr>
        <p:spPr>
          <a:xfrm>
            <a:off x="5347887" y="5156486"/>
            <a:ext cx="871100" cy="246221"/>
          </a:xfrm>
          <a:prstGeom prst="rect">
            <a:avLst/>
          </a:prstGeom>
          <a:noFill/>
        </p:spPr>
        <p:txBody>
          <a:bodyPr wrap="square">
            <a:spAutoFit/>
          </a:bodyPr>
          <a:lstStyle/>
          <a:p>
            <a:r>
              <a:rPr lang="fr-FR" sz="1000" b="1" dirty="0">
                <a:solidFill>
                  <a:schemeClr val="accent1"/>
                </a:solidFill>
                <a:latin typeface="Montserrat Light" panose="00000400000000000000" pitchFamily="50" charset="0"/>
              </a:rPr>
              <a:t>OBJECTIF</a:t>
            </a:r>
          </a:p>
        </p:txBody>
      </p:sp>
      <p:sp>
        <p:nvSpPr>
          <p:cNvPr id="146" name="ZoneTexte 145">
            <a:extLst>
              <a:ext uri="{FF2B5EF4-FFF2-40B4-BE49-F238E27FC236}">
                <a16:creationId xmlns:a16="http://schemas.microsoft.com/office/drawing/2014/main" id="{909639A5-D3B2-0C41-0808-2534BA645602}"/>
              </a:ext>
            </a:extLst>
          </p:cNvPr>
          <p:cNvSpPr txBox="1"/>
          <p:nvPr/>
        </p:nvSpPr>
        <p:spPr>
          <a:xfrm>
            <a:off x="6266554" y="5079484"/>
            <a:ext cx="2286613" cy="553998"/>
          </a:xfrm>
          <a:prstGeom prst="rect">
            <a:avLst/>
          </a:prstGeom>
          <a:noFill/>
        </p:spPr>
        <p:txBody>
          <a:bodyPr wrap="square">
            <a:spAutoFit/>
          </a:bodyPr>
          <a:lstStyle/>
          <a:p>
            <a:pPr>
              <a:lnSpc>
                <a:spcPts val="1200"/>
              </a:lnSpc>
            </a:pPr>
            <a:r>
              <a:rPr lang="fr-FR" sz="1000" dirty="0">
                <a:latin typeface="Montserrat Light" panose="00000400000000000000" pitchFamily="50" charset="0"/>
              </a:rPr>
              <a:t>Repérer les situations de souffrance psychique et agir grâce à la méthode PARER.</a:t>
            </a:r>
          </a:p>
        </p:txBody>
      </p:sp>
      <p:sp>
        <p:nvSpPr>
          <p:cNvPr id="147" name="ZoneTexte 146">
            <a:extLst>
              <a:ext uri="{FF2B5EF4-FFF2-40B4-BE49-F238E27FC236}">
                <a16:creationId xmlns:a16="http://schemas.microsoft.com/office/drawing/2014/main" id="{C78DB0CC-7906-3F2E-2EE1-8911D12B71F4}"/>
              </a:ext>
            </a:extLst>
          </p:cNvPr>
          <p:cNvSpPr txBox="1"/>
          <p:nvPr/>
        </p:nvSpPr>
        <p:spPr>
          <a:xfrm>
            <a:off x="6266555" y="5860458"/>
            <a:ext cx="2286613" cy="246221"/>
          </a:xfrm>
          <a:prstGeom prst="rect">
            <a:avLst/>
          </a:prstGeom>
          <a:noFill/>
        </p:spPr>
        <p:txBody>
          <a:bodyPr wrap="square">
            <a:spAutoFit/>
          </a:bodyPr>
          <a:lstStyle/>
          <a:p>
            <a:pPr>
              <a:lnSpc>
                <a:spcPts val="1200"/>
              </a:lnSpc>
            </a:pPr>
            <a:r>
              <a:rPr lang="fr-FR" sz="1000" dirty="0">
                <a:latin typeface="Montserrat Light" panose="00000400000000000000" pitchFamily="50" charset="0"/>
              </a:rPr>
              <a:t>1 jour </a:t>
            </a:r>
          </a:p>
        </p:txBody>
      </p:sp>
      <p:sp>
        <p:nvSpPr>
          <p:cNvPr id="148" name="ZoneTexte 147">
            <a:extLst>
              <a:ext uri="{FF2B5EF4-FFF2-40B4-BE49-F238E27FC236}">
                <a16:creationId xmlns:a16="http://schemas.microsoft.com/office/drawing/2014/main" id="{7EB6269D-9CAE-4946-0683-29EA41D359AA}"/>
              </a:ext>
            </a:extLst>
          </p:cNvPr>
          <p:cNvSpPr txBox="1"/>
          <p:nvPr/>
        </p:nvSpPr>
        <p:spPr>
          <a:xfrm>
            <a:off x="5425180" y="5861168"/>
            <a:ext cx="871100" cy="246221"/>
          </a:xfrm>
          <a:prstGeom prst="rect">
            <a:avLst/>
          </a:prstGeom>
          <a:noFill/>
        </p:spPr>
        <p:txBody>
          <a:bodyPr wrap="square">
            <a:spAutoFit/>
          </a:bodyPr>
          <a:lstStyle/>
          <a:p>
            <a:r>
              <a:rPr lang="fr-FR" sz="1000" b="1" dirty="0">
                <a:solidFill>
                  <a:schemeClr val="accent1"/>
                </a:solidFill>
                <a:latin typeface="Montserrat Light" panose="00000400000000000000" pitchFamily="50" charset="0"/>
              </a:rPr>
              <a:t>DUREE</a:t>
            </a:r>
          </a:p>
        </p:txBody>
      </p:sp>
      <p:cxnSp>
        <p:nvCxnSpPr>
          <p:cNvPr id="162" name="Connecteur droit 161">
            <a:extLst>
              <a:ext uri="{FF2B5EF4-FFF2-40B4-BE49-F238E27FC236}">
                <a16:creationId xmlns:a16="http://schemas.microsoft.com/office/drawing/2014/main" id="{EAD089CE-EB71-7DF8-078A-17E8A99DD968}"/>
              </a:ext>
            </a:extLst>
          </p:cNvPr>
          <p:cNvCxnSpPr>
            <a:cxnSpLocks/>
          </p:cNvCxnSpPr>
          <p:nvPr/>
        </p:nvCxnSpPr>
        <p:spPr>
          <a:xfrm>
            <a:off x="1243664" y="845630"/>
            <a:ext cx="956495" cy="0"/>
          </a:xfrm>
          <a:prstGeom prst="line">
            <a:avLst/>
          </a:prstGeom>
          <a:ln w="31750" cap="rnd"/>
        </p:spPr>
        <p:style>
          <a:lnRef idx="1">
            <a:schemeClr val="accent1"/>
          </a:lnRef>
          <a:fillRef idx="0">
            <a:schemeClr val="accent1"/>
          </a:fillRef>
          <a:effectRef idx="0">
            <a:schemeClr val="accent1"/>
          </a:effectRef>
          <a:fontRef idx="minor">
            <a:schemeClr val="tx1"/>
          </a:fontRef>
        </p:style>
      </p:cxnSp>
      <p:grpSp>
        <p:nvGrpSpPr>
          <p:cNvPr id="2" name="Groupe 1">
            <a:extLst>
              <a:ext uri="{FF2B5EF4-FFF2-40B4-BE49-F238E27FC236}">
                <a16:creationId xmlns:a16="http://schemas.microsoft.com/office/drawing/2014/main" id="{84F8C4D5-0FFB-A74B-D346-6E0B7EB9262B}"/>
              </a:ext>
            </a:extLst>
          </p:cNvPr>
          <p:cNvGrpSpPr>
            <a:grpSpLocks noChangeAspect="1"/>
          </p:cNvGrpSpPr>
          <p:nvPr/>
        </p:nvGrpSpPr>
        <p:grpSpPr>
          <a:xfrm>
            <a:off x="905386" y="4244068"/>
            <a:ext cx="410747" cy="399600"/>
            <a:chOff x="7633889" y="2698784"/>
            <a:chExt cx="604800" cy="604800"/>
          </a:xfrm>
        </p:grpSpPr>
        <p:sp>
          <p:nvSpPr>
            <p:cNvPr id="4" name="Ellipse 3">
              <a:extLst>
                <a:ext uri="{FF2B5EF4-FFF2-40B4-BE49-F238E27FC236}">
                  <a16:creationId xmlns:a16="http://schemas.microsoft.com/office/drawing/2014/main" id="{16BE21F4-FD69-7C8A-66BD-867949DD45AC}"/>
                </a:ext>
              </a:extLst>
            </p:cNvPr>
            <p:cNvSpPr>
              <a:spLocks noChangeAspect="1"/>
            </p:cNvSpPr>
            <p:nvPr/>
          </p:nvSpPr>
          <p:spPr>
            <a:xfrm>
              <a:off x="7633889" y="2698784"/>
              <a:ext cx="604800" cy="604800"/>
            </a:xfrm>
            <a:prstGeom prst="ellipse">
              <a:avLst/>
            </a:prstGeom>
            <a:solidFill>
              <a:srgbClr val="C89A3D"/>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5" name="Graphique 4">
              <a:extLst>
                <a:ext uri="{FF2B5EF4-FFF2-40B4-BE49-F238E27FC236}">
                  <a16:creationId xmlns:a16="http://schemas.microsoft.com/office/drawing/2014/main" id="{896BD782-0FDE-43DC-FA80-59D7B8217ADB}"/>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7758590" y="2856320"/>
              <a:ext cx="360000" cy="360000"/>
            </a:xfrm>
            <a:prstGeom prst="rect">
              <a:avLst/>
            </a:prstGeom>
          </p:spPr>
        </p:pic>
      </p:grpSp>
      <p:sp>
        <p:nvSpPr>
          <p:cNvPr id="8" name="Rectangle 7">
            <a:extLst>
              <a:ext uri="{FF2B5EF4-FFF2-40B4-BE49-F238E27FC236}">
                <a16:creationId xmlns:a16="http://schemas.microsoft.com/office/drawing/2014/main" id="{1A853327-F770-8F5A-FEE6-18262FC09E27}"/>
              </a:ext>
            </a:extLst>
          </p:cNvPr>
          <p:cNvSpPr/>
          <p:nvPr/>
        </p:nvSpPr>
        <p:spPr>
          <a:xfrm>
            <a:off x="11691412" y="6575014"/>
            <a:ext cx="449993" cy="2370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solidFill>
                  <a:schemeClr val="bg1"/>
                </a:solidFill>
                <a:latin typeface="Petrona" panose="02000503020000020003" pitchFamily="2" charset="0"/>
              </a:rPr>
              <a:t>5</a:t>
            </a:r>
          </a:p>
        </p:txBody>
      </p:sp>
      <p:sp>
        <p:nvSpPr>
          <p:cNvPr id="10" name="Rectangle : coins arrondis 9">
            <a:extLst>
              <a:ext uri="{FF2B5EF4-FFF2-40B4-BE49-F238E27FC236}">
                <a16:creationId xmlns:a16="http://schemas.microsoft.com/office/drawing/2014/main" id="{2A4796AD-1130-68F2-EB46-A2487AD7D485}"/>
              </a:ext>
            </a:extLst>
          </p:cNvPr>
          <p:cNvSpPr/>
          <p:nvPr/>
        </p:nvSpPr>
        <p:spPr>
          <a:xfrm>
            <a:off x="8981876" y="1523586"/>
            <a:ext cx="3042976" cy="4865873"/>
          </a:xfrm>
          <a:prstGeom prst="roundRect">
            <a:avLst>
              <a:gd name="adj" fmla="val 2398"/>
            </a:avLst>
          </a:prstGeom>
          <a:no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p>
            <a:pPr marL="176213">
              <a:lnSpc>
                <a:spcPct val="150000"/>
              </a:lnSpc>
            </a:pPr>
            <a:r>
              <a:rPr lang="fr-FR" sz="1600" b="1" dirty="0">
                <a:solidFill>
                  <a:schemeClr val="tx1"/>
                </a:solidFill>
              </a:rPr>
              <a:t>⭐ </a:t>
            </a:r>
            <a:r>
              <a:rPr lang="fr-FR" sz="1600" b="1" dirty="0">
                <a:solidFill>
                  <a:schemeClr val="tx1"/>
                </a:solidFill>
                <a:latin typeface="Petrona" panose="02000503020000020003" pitchFamily="2" charset="0"/>
              </a:rPr>
              <a:t>Notre méthode PARER</a:t>
            </a:r>
          </a:p>
          <a:p>
            <a:endParaRPr lang="fr-FR" sz="800" b="1" dirty="0">
              <a:solidFill>
                <a:schemeClr val="tx1"/>
              </a:solidFill>
              <a:latin typeface="Petrona" panose="02000503020000020003" pitchFamily="2" charset="0"/>
            </a:endParaRPr>
          </a:p>
          <a:p>
            <a:pPr>
              <a:lnSpc>
                <a:spcPts val="2000"/>
              </a:lnSpc>
              <a:spcAft>
                <a:spcPts val="300"/>
              </a:spcAft>
            </a:pPr>
            <a:r>
              <a:rPr lang="fr-FR" sz="1200" dirty="0">
                <a:solidFill>
                  <a:schemeClr val="tx1"/>
                </a:solidFill>
                <a:latin typeface="Montserrat Light" panose="00000400000000000000" pitchFamily="50" charset="0"/>
              </a:rPr>
              <a:t>Parce qu'intervenir face à une situation de souffrance psychique ne s'improvise pas, MRE Conseil a conçu </a:t>
            </a:r>
            <a:r>
              <a:rPr lang="fr-FR" sz="1200" b="1" dirty="0">
                <a:solidFill>
                  <a:schemeClr val="tx1"/>
                </a:solidFill>
                <a:latin typeface="Montserrat Light" panose="00000400000000000000" pitchFamily="50" charset="0"/>
              </a:rPr>
              <a:t>la méthode </a:t>
            </a:r>
            <a:r>
              <a:rPr lang="fr-FR" sz="1200" b="1" dirty="0">
                <a:solidFill>
                  <a:schemeClr val="accent1"/>
                </a:solidFill>
                <a:latin typeface="Montserrat Light" panose="00000400000000000000" pitchFamily="50" charset="0"/>
              </a:rPr>
              <a:t>PARER</a:t>
            </a:r>
            <a:r>
              <a:rPr lang="fr-FR" sz="1200" dirty="0">
                <a:solidFill>
                  <a:schemeClr val="tx1"/>
                </a:solidFill>
                <a:latin typeface="Montserrat Light" panose="00000400000000000000" pitchFamily="50" charset="0"/>
              </a:rPr>
              <a:t>.</a:t>
            </a:r>
          </a:p>
          <a:p>
            <a:pPr>
              <a:lnSpc>
                <a:spcPts val="2000"/>
              </a:lnSpc>
              <a:spcAft>
                <a:spcPts val="300"/>
              </a:spcAft>
            </a:pPr>
            <a:endParaRPr lang="fr-FR" sz="1200" dirty="0">
              <a:solidFill>
                <a:schemeClr val="tx1"/>
              </a:solidFill>
              <a:latin typeface="Montserrat Light" panose="00000400000000000000" pitchFamily="50" charset="0"/>
            </a:endParaRPr>
          </a:p>
          <a:p>
            <a:pPr>
              <a:lnSpc>
                <a:spcPts val="2000"/>
              </a:lnSpc>
              <a:spcAft>
                <a:spcPts val="300"/>
              </a:spcAft>
            </a:pPr>
            <a:r>
              <a:rPr lang="fr-FR" sz="1200" dirty="0">
                <a:solidFill>
                  <a:schemeClr val="tx1"/>
                </a:solidFill>
                <a:latin typeface="Montserrat Light" panose="00000400000000000000" pitchFamily="50" charset="0"/>
              </a:rPr>
              <a:t>Structurée en </a:t>
            </a:r>
            <a:r>
              <a:rPr lang="fr-FR" sz="1200" b="1" dirty="0">
                <a:solidFill>
                  <a:schemeClr val="tx1"/>
                </a:solidFill>
                <a:latin typeface="Montserrat Light" panose="00000400000000000000" pitchFamily="50" charset="0"/>
              </a:rPr>
              <a:t>5 étapes</a:t>
            </a:r>
            <a:r>
              <a:rPr lang="fr-FR" sz="1200" dirty="0">
                <a:solidFill>
                  <a:schemeClr val="tx1"/>
                </a:solidFill>
                <a:latin typeface="Montserrat Light" panose="00000400000000000000" pitchFamily="50" charset="0"/>
              </a:rPr>
              <a:t>, elle apporte un cadre concret pour guider les professionnels dans leur intervention.</a:t>
            </a:r>
          </a:p>
          <a:p>
            <a:pPr lvl="0">
              <a:lnSpc>
                <a:spcPct val="150000"/>
              </a:lnSpc>
            </a:pPr>
            <a:endParaRPr lang="fr-FR" sz="1400" dirty="0">
              <a:solidFill>
                <a:schemeClr val="tx1"/>
              </a:solidFill>
              <a:latin typeface="Montserrat Light" panose="00000400000000000000" pitchFamily="50" charset="0"/>
            </a:endParaRPr>
          </a:p>
          <a:p>
            <a:pPr>
              <a:spcAft>
                <a:spcPts val="600"/>
              </a:spcAft>
            </a:pPr>
            <a:r>
              <a:rPr lang="fr-FR" sz="1100" b="1" i="1" dirty="0">
                <a:solidFill>
                  <a:schemeClr val="tx1"/>
                </a:solidFill>
                <a:latin typeface="Montserrat Light" panose="00000400000000000000" pitchFamily="50" charset="0"/>
              </a:rPr>
              <a:t>Découverte et mise en pratique</a:t>
            </a:r>
            <a:r>
              <a:rPr lang="fr-FR" sz="1100" i="1" dirty="0">
                <a:solidFill>
                  <a:schemeClr val="tx1"/>
                </a:solidFill>
                <a:latin typeface="Montserrat Light" panose="00000400000000000000" pitchFamily="50" charset="0"/>
              </a:rPr>
              <a:t> dans les formations :</a:t>
            </a:r>
          </a:p>
          <a:p>
            <a:pPr>
              <a:spcAft>
                <a:spcPts val="600"/>
              </a:spcAft>
            </a:pPr>
            <a:r>
              <a:rPr lang="fr-FR" sz="1100" i="1" dirty="0">
                <a:solidFill>
                  <a:schemeClr val="tx1"/>
                </a:solidFill>
                <a:latin typeface="Montserrat Light" panose="00000400000000000000" pitchFamily="50" charset="0"/>
              </a:rPr>
              <a:t>• La Santé mentale et les RPS</a:t>
            </a:r>
          </a:p>
          <a:p>
            <a:pPr>
              <a:spcAft>
                <a:spcPts val="600"/>
              </a:spcAft>
            </a:pPr>
            <a:r>
              <a:rPr lang="fr-FR" sz="1100" i="1" dirty="0">
                <a:solidFill>
                  <a:schemeClr val="tx1"/>
                </a:solidFill>
                <a:latin typeface="Montserrat Light" panose="00000400000000000000" pitchFamily="50" charset="0"/>
              </a:rPr>
              <a:t>• Secouriste en Santé Mentale</a:t>
            </a:r>
            <a:endParaRPr lang="fr-FR" sz="1600" dirty="0">
              <a:solidFill>
                <a:schemeClr val="tx1"/>
              </a:solidFill>
              <a:latin typeface="Montserrat Light" panose="00000400000000000000" pitchFamily="50" charset="0"/>
            </a:endParaRPr>
          </a:p>
        </p:txBody>
      </p:sp>
      <p:sp>
        <p:nvSpPr>
          <p:cNvPr id="12" name="ZoneTexte 11">
            <a:extLst>
              <a:ext uri="{FF2B5EF4-FFF2-40B4-BE49-F238E27FC236}">
                <a16:creationId xmlns:a16="http://schemas.microsoft.com/office/drawing/2014/main" id="{EC616449-8424-89A6-3CF7-F2781A11A6D6}"/>
              </a:ext>
            </a:extLst>
          </p:cNvPr>
          <p:cNvSpPr txBox="1"/>
          <p:nvPr/>
        </p:nvSpPr>
        <p:spPr>
          <a:xfrm>
            <a:off x="3328946" y="5341579"/>
            <a:ext cx="397160" cy="276999"/>
          </a:xfrm>
          <a:prstGeom prst="rect">
            <a:avLst/>
          </a:prstGeom>
          <a:noFill/>
        </p:spPr>
        <p:txBody>
          <a:bodyPr wrap="square">
            <a:spAutoFit/>
          </a:bodyPr>
          <a:lstStyle/>
          <a:p>
            <a:r>
              <a:rPr lang="fr-FR" sz="1200" b="1" dirty="0">
                <a:solidFill>
                  <a:schemeClr val="tx1"/>
                </a:solidFill>
              </a:rPr>
              <a:t>⭐</a:t>
            </a:r>
            <a:endParaRPr lang="fr-FR" sz="1200" dirty="0"/>
          </a:p>
        </p:txBody>
      </p:sp>
      <p:sp>
        <p:nvSpPr>
          <p:cNvPr id="14" name="ZoneTexte 13">
            <a:extLst>
              <a:ext uri="{FF2B5EF4-FFF2-40B4-BE49-F238E27FC236}">
                <a16:creationId xmlns:a16="http://schemas.microsoft.com/office/drawing/2014/main" id="{59E09C3C-1526-781D-0A5D-BCFAD062CF04}"/>
              </a:ext>
            </a:extLst>
          </p:cNvPr>
          <p:cNvSpPr txBox="1"/>
          <p:nvPr/>
        </p:nvSpPr>
        <p:spPr>
          <a:xfrm>
            <a:off x="8004654" y="5367987"/>
            <a:ext cx="397160" cy="276999"/>
          </a:xfrm>
          <a:prstGeom prst="rect">
            <a:avLst/>
          </a:prstGeom>
          <a:noFill/>
        </p:spPr>
        <p:txBody>
          <a:bodyPr wrap="square">
            <a:spAutoFit/>
          </a:bodyPr>
          <a:lstStyle/>
          <a:p>
            <a:r>
              <a:rPr lang="fr-FR" sz="1200" b="1" dirty="0">
                <a:solidFill>
                  <a:schemeClr val="tx1"/>
                </a:solidFill>
              </a:rPr>
              <a:t>⭐</a:t>
            </a:r>
            <a:endParaRPr lang="fr-FR" sz="1200" dirty="0"/>
          </a:p>
        </p:txBody>
      </p:sp>
    </p:spTree>
    <p:extLst>
      <p:ext uri="{BB962C8B-B14F-4D97-AF65-F5344CB8AC3E}">
        <p14:creationId xmlns:p14="http://schemas.microsoft.com/office/powerpoint/2010/main" val="25609243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A89ABD-B532-906B-A1C4-BCA953D619B4}"/>
            </a:ext>
          </a:extLst>
        </p:cNvPr>
        <p:cNvGrpSpPr/>
        <p:nvPr/>
      </p:nvGrpSpPr>
      <p:grpSpPr>
        <a:xfrm>
          <a:off x="0" y="0"/>
          <a:ext cx="0" cy="0"/>
          <a:chOff x="0" y="0"/>
          <a:chExt cx="0" cy="0"/>
        </a:xfrm>
      </p:grpSpPr>
      <p:sp>
        <p:nvSpPr>
          <p:cNvPr id="6" name="Rectangle : coins arrondis 5">
            <a:extLst>
              <a:ext uri="{FF2B5EF4-FFF2-40B4-BE49-F238E27FC236}">
                <a16:creationId xmlns:a16="http://schemas.microsoft.com/office/drawing/2014/main" id="{36DDE45F-3028-1355-B22D-E8399B6B58B3}"/>
              </a:ext>
            </a:extLst>
          </p:cNvPr>
          <p:cNvSpPr/>
          <p:nvPr/>
        </p:nvSpPr>
        <p:spPr>
          <a:xfrm>
            <a:off x="5163781" y="647636"/>
            <a:ext cx="2628701" cy="947307"/>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1400" b="1" dirty="0">
                <a:solidFill>
                  <a:schemeClr val="accent1"/>
                </a:solidFill>
                <a:latin typeface="Montserrat Light" panose="00000400000000000000" pitchFamily="50" charset="0"/>
              </a:rPr>
              <a:t>Des formations ancrées dans la réalité du terrain</a:t>
            </a:r>
          </a:p>
        </p:txBody>
      </p:sp>
      <p:grpSp>
        <p:nvGrpSpPr>
          <p:cNvPr id="3" name="Groupe 2">
            <a:extLst>
              <a:ext uri="{FF2B5EF4-FFF2-40B4-BE49-F238E27FC236}">
                <a16:creationId xmlns:a16="http://schemas.microsoft.com/office/drawing/2014/main" id="{7BE1171E-D815-D7A2-EA3A-1954FB7C3D21}"/>
              </a:ext>
            </a:extLst>
          </p:cNvPr>
          <p:cNvGrpSpPr/>
          <p:nvPr/>
        </p:nvGrpSpPr>
        <p:grpSpPr>
          <a:xfrm>
            <a:off x="517113" y="297374"/>
            <a:ext cx="3080779" cy="2456347"/>
            <a:chOff x="312468" y="2538481"/>
            <a:chExt cx="3080779" cy="2456347"/>
          </a:xfrm>
        </p:grpSpPr>
        <p:sp>
          <p:nvSpPr>
            <p:cNvPr id="26" name="Titre 1">
              <a:extLst>
                <a:ext uri="{FF2B5EF4-FFF2-40B4-BE49-F238E27FC236}">
                  <a16:creationId xmlns:a16="http://schemas.microsoft.com/office/drawing/2014/main" id="{512C0DB9-CFD9-36B0-42D2-ED8A1D5A2F50}"/>
                </a:ext>
              </a:extLst>
            </p:cNvPr>
            <p:cNvSpPr txBox="1">
              <a:spLocks/>
            </p:cNvSpPr>
            <p:nvPr/>
          </p:nvSpPr>
          <p:spPr>
            <a:xfrm>
              <a:off x="312469" y="2538481"/>
              <a:ext cx="2812940" cy="906943"/>
            </a:xfrm>
            <a:prstGeom prst="rect">
              <a:avLst/>
            </a:prstGeom>
          </p:spPr>
          <p:txBody>
            <a:bodyPr anchor="ctr" anchorCtr="0"/>
            <a:lstStyle>
              <a:lvl1pPr algn="l" defTabSz="914400" rtl="0" eaLnBrk="1" latinLnBrk="0" hangingPunct="1">
                <a:lnSpc>
                  <a:spcPct val="90000"/>
                </a:lnSpc>
                <a:spcBef>
                  <a:spcPct val="0"/>
                </a:spcBef>
                <a:buNone/>
                <a:defRPr lang="fr-FR" sz="4400" kern="1200" dirty="0" smtClean="0">
                  <a:solidFill>
                    <a:schemeClr val="accent1"/>
                  </a:solidFill>
                  <a:latin typeface="Petrona" panose="02000503020000020003" pitchFamily="2" charset="0"/>
                  <a:ea typeface="+mj-ea"/>
                  <a:cs typeface="+mj-cs"/>
                </a:defRPr>
              </a:lvl1pPr>
            </a:lstStyle>
            <a:p>
              <a:pPr>
                <a:lnSpc>
                  <a:spcPct val="100000"/>
                </a:lnSpc>
              </a:pPr>
              <a:r>
                <a:rPr lang="fr-FR" sz="2800" b="1" noProof="0" dirty="0"/>
                <a:t>Pourquoi  choisir </a:t>
              </a:r>
            </a:p>
            <a:p>
              <a:pPr>
                <a:lnSpc>
                  <a:spcPct val="100000"/>
                </a:lnSpc>
              </a:pPr>
              <a:r>
                <a:rPr lang="fr-FR" sz="2800" b="1" noProof="0" dirty="0"/>
                <a:t>MRE Conseil ? </a:t>
              </a:r>
            </a:p>
          </p:txBody>
        </p:sp>
        <p:sp>
          <p:nvSpPr>
            <p:cNvPr id="27" name="TextBox 2">
              <a:extLst>
                <a:ext uri="{FF2B5EF4-FFF2-40B4-BE49-F238E27FC236}">
                  <a16:creationId xmlns:a16="http://schemas.microsoft.com/office/drawing/2014/main" id="{EC6679E0-B1CE-14CD-F5E4-751C9D15B9E1}"/>
                </a:ext>
              </a:extLst>
            </p:cNvPr>
            <p:cNvSpPr txBox="1"/>
            <p:nvPr/>
          </p:nvSpPr>
          <p:spPr>
            <a:xfrm>
              <a:off x="312468" y="3832650"/>
              <a:ext cx="3080779" cy="1162178"/>
            </a:xfrm>
            <a:prstGeom prst="rect">
              <a:avLst/>
            </a:prstGeom>
            <a:noFill/>
          </p:spPr>
          <p:txBody>
            <a:bodyPr wrap="square">
              <a:spAutoFit/>
            </a:bodyPr>
            <a:lstStyle/>
            <a:p>
              <a:pPr>
                <a:lnSpc>
                  <a:spcPct val="150000"/>
                </a:lnSpc>
                <a:defRPr sz="1100"/>
              </a:pPr>
              <a:r>
                <a:rPr lang="fr-FR" sz="1600" noProof="0" dirty="0">
                  <a:latin typeface="Montserrat Light" panose="00000400000000000000" pitchFamily="50" charset="0"/>
                </a:rPr>
                <a:t>Des formations conçues pour répondre aux réalités du terrain.</a:t>
              </a:r>
            </a:p>
          </p:txBody>
        </p:sp>
      </p:grpSp>
      <p:sp>
        <p:nvSpPr>
          <p:cNvPr id="32" name="Ellipse 31">
            <a:extLst>
              <a:ext uri="{FF2B5EF4-FFF2-40B4-BE49-F238E27FC236}">
                <a16:creationId xmlns:a16="http://schemas.microsoft.com/office/drawing/2014/main" id="{CE992BF8-6910-FA68-130E-84FE5BA588E2}"/>
              </a:ext>
            </a:extLst>
          </p:cNvPr>
          <p:cNvSpPr/>
          <p:nvPr/>
        </p:nvSpPr>
        <p:spPr>
          <a:xfrm>
            <a:off x="4443781" y="776063"/>
            <a:ext cx="720000" cy="720000"/>
          </a:xfrm>
          <a:prstGeom prst="ellipse">
            <a:avLst/>
          </a:prstGeom>
          <a:solidFill>
            <a:schemeClr val="accent1">
              <a:alpha val="20000"/>
            </a:scheme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3" name="Graphique 3">
            <a:extLst>
              <a:ext uri="{FF2B5EF4-FFF2-40B4-BE49-F238E27FC236}">
                <a16:creationId xmlns:a16="http://schemas.microsoft.com/office/drawing/2014/main" id="{6D531CB6-DD8C-A6E6-AEA0-02D98F313C3B}"/>
              </a:ext>
            </a:extLst>
          </p:cNvPr>
          <p:cNvSpPr>
            <a:spLocks noChangeAspect="1"/>
          </p:cNvSpPr>
          <p:nvPr/>
        </p:nvSpPr>
        <p:spPr>
          <a:xfrm>
            <a:off x="4607495" y="959089"/>
            <a:ext cx="360029" cy="360000"/>
          </a:xfrm>
          <a:custGeom>
            <a:avLst/>
            <a:gdLst>
              <a:gd name="csX0" fmla="*/ 1218842 w 1820590"/>
              <a:gd name="csY0" fmla="*/ 217585 h 1820443"/>
              <a:gd name="csX1" fmla="*/ 1347559 w 1820590"/>
              <a:gd name="csY1" fmla="*/ 217650 h 1820443"/>
              <a:gd name="csX2" fmla="*/ 1371750 w 1820590"/>
              <a:gd name="csY2" fmla="*/ 174443 h 1820443"/>
              <a:gd name="csX3" fmla="*/ 1646148 w 1820590"/>
              <a:gd name="csY3" fmla="*/ 6347 h 1820443"/>
              <a:gd name="csX4" fmla="*/ 1814244 w 1820590"/>
              <a:gd name="csY4" fmla="*/ 280745 h 1820443"/>
              <a:gd name="csX5" fmla="*/ 1646074 w 1820590"/>
              <a:gd name="csY5" fmla="*/ 448858 h 1820443"/>
              <a:gd name="csX6" fmla="*/ 1578742 w 1820590"/>
              <a:gd name="csY6" fmla="*/ 558560 h 1820443"/>
              <a:gd name="csX7" fmla="*/ 1602933 w 1820590"/>
              <a:gd name="csY7" fmla="*/ 601766 h 1820443"/>
              <a:gd name="csX8" fmla="*/ 1756113 w 1820590"/>
              <a:gd name="csY8" fmla="*/ 754857 h 1820443"/>
              <a:gd name="csX9" fmla="*/ 1756121 w 1820590"/>
              <a:gd name="csY9" fmla="*/ 1065579 h 1820443"/>
              <a:gd name="csX10" fmla="*/ 1756113 w 1820590"/>
              <a:gd name="csY10" fmla="*/ 1065587 h 1820443"/>
              <a:gd name="csX11" fmla="*/ 1602932 w 1820590"/>
              <a:gd name="csY11" fmla="*/ 1218769 h 1820443"/>
              <a:gd name="csX12" fmla="*/ 1474215 w 1820590"/>
              <a:gd name="csY12" fmla="*/ 1218833 h 1820443"/>
              <a:gd name="csX13" fmla="*/ 1450024 w 1820590"/>
              <a:gd name="csY13" fmla="*/ 1175627 h 1820443"/>
              <a:gd name="csX14" fmla="*/ 1175627 w 1820590"/>
              <a:gd name="csY14" fmla="*/ 1007530 h 1820443"/>
              <a:gd name="csX15" fmla="*/ 1007530 w 1820590"/>
              <a:gd name="csY15" fmla="*/ 1281928 h 1820443"/>
              <a:gd name="csX16" fmla="*/ 1175700 w 1820590"/>
              <a:gd name="csY16" fmla="*/ 1450042 h 1820443"/>
              <a:gd name="csX17" fmla="*/ 1243033 w 1820590"/>
              <a:gd name="csY17" fmla="*/ 1559743 h 1820443"/>
              <a:gd name="csX18" fmla="*/ 1218842 w 1820590"/>
              <a:gd name="csY18" fmla="*/ 1602950 h 1820443"/>
              <a:gd name="csX19" fmla="*/ 1065661 w 1820590"/>
              <a:gd name="csY19" fmla="*/ 1756040 h 1820443"/>
              <a:gd name="csX20" fmla="*/ 754938 w 1820590"/>
              <a:gd name="csY20" fmla="*/ 1756048 h 1820443"/>
              <a:gd name="csX21" fmla="*/ 754930 w 1820590"/>
              <a:gd name="csY21" fmla="*/ 1756040 h 1820443"/>
              <a:gd name="csX22" fmla="*/ 601749 w 1820590"/>
              <a:gd name="csY22" fmla="*/ 1602859 h 1820443"/>
              <a:gd name="csX23" fmla="*/ 473032 w 1820590"/>
              <a:gd name="csY23" fmla="*/ 1602794 h 1820443"/>
              <a:gd name="csX24" fmla="*/ 448841 w 1820590"/>
              <a:gd name="csY24" fmla="*/ 1646001 h 1820443"/>
              <a:gd name="csX25" fmla="*/ 174443 w 1820590"/>
              <a:gd name="csY25" fmla="*/ 1814097 h 1820443"/>
              <a:gd name="csX26" fmla="*/ 6347 w 1820590"/>
              <a:gd name="csY26" fmla="*/ 1539700 h 1820443"/>
              <a:gd name="csX27" fmla="*/ 174517 w 1820590"/>
              <a:gd name="csY27" fmla="*/ 1371586 h 1820443"/>
              <a:gd name="csX28" fmla="*/ 241849 w 1820590"/>
              <a:gd name="csY28" fmla="*/ 1261884 h 1820443"/>
              <a:gd name="csX29" fmla="*/ 217658 w 1820590"/>
              <a:gd name="csY29" fmla="*/ 1218678 h 1820443"/>
              <a:gd name="csX30" fmla="*/ 64477 w 1820590"/>
              <a:gd name="csY30" fmla="*/ 1065587 h 1820443"/>
              <a:gd name="csX31" fmla="*/ 64469 w 1820590"/>
              <a:gd name="csY31" fmla="*/ 754865 h 1820443"/>
              <a:gd name="csX32" fmla="*/ 64477 w 1820590"/>
              <a:gd name="csY32" fmla="*/ 754856 h 1820443"/>
              <a:gd name="csX33" fmla="*/ 217658 w 1820590"/>
              <a:gd name="csY33" fmla="*/ 601675 h 1820443"/>
              <a:gd name="csX34" fmla="*/ 346375 w 1820590"/>
              <a:gd name="csY34" fmla="*/ 601610 h 1820443"/>
              <a:gd name="csX35" fmla="*/ 370566 w 1820590"/>
              <a:gd name="csY35" fmla="*/ 644817 h 1820443"/>
              <a:gd name="csX36" fmla="*/ 644964 w 1820590"/>
              <a:gd name="csY36" fmla="*/ 812914 h 1820443"/>
              <a:gd name="csX37" fmla="*/ 813060 w 1820590"/>
              <a:gd name="csY37" fmla="*/ 538516 h 1820443"/>
              <a:gd name="csX38" fmla="*/ 644891 w 1820590"/>
              <a:gd name="csY38" fmla="*/ 370402 h 1820443"/>
              <a:gd name="csX39" fmla="*/ 577558 w 1820590"/>
              <a:gd name="csY39" fmla="*/ 260701 h 1820443"/>
              <a:gd name="csX40" fmla="*/ 601749 w 1820590"/>
              <a:gd name="csY40" fmla="*/ 217494 h 1820443"/>
              <a:gd name="csX41" fmla="*/ 754930 w 1820590"/>
              <a:gd name="csY41" fmla="*/ 64404 h 1820443"/>
              <a:gd name="csX42" fmla="*/ 1065653 w 1820590"/>
              <a:gd name="csY42" fmla="*/ 64396 h 1820443"/>
              <a:gd name="csX43" fmla="*/ 1065661 w 1820590"/>
              <a:gd name="csY43" fmla="*/ 64404 h 182044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Lst>
            <a:rect l="l" t="t" r="r" b="b"/>
            <a:pathLst>
              <a:path w="1820590" h="1820443">
                <a:moveTo>
                  <a:pt x="1218842" y="217585"/>
                </a:moveTo>
                <a:cubicBezTo>
                  <a:pt x="1254368" y="253147"/>
                  <a:pt x="1311997" y="253176"/>
                  <a:pt x="1347559" y="217650"/>
                </a:cubicBezTo>
                <a:cubicBezTo>
                  <a:pt x="1359461" y="205760"/>
                  <a:pt x="1367834" y="190804"/>
                  <a:pt x="1371750" y="174443"/>
                </a:cubicBezTo>
                <a:cubicBezTo>
                  <a:pt x="1401104" y="52252"/>
                  <a:pt x="1523956" y="-23007"/>
                  <a:pt x="1646148" y="6347"/>
                </a:cubicBezTo>
                <a:cubicBezTo>
                  <a:pt x="1768339" y="35701"/>
                  <a:pt x="1843598" y="158553"/>
                  <a:pt x="1814244" y="280745"/>
                </a:cubicBezTo>
                <a:cubicBezTo>
                  <a:pt x="1794257" y="363945"/>
                  <a:pt x="1729282" y="428898"/>
                  <a:pt x="1646074" y="448858"/>
                </a:cubicBezTo>
                <a:cubicBezTo>
                  <a:pt x="1597188" y="460558"/>
                  <a:pt x="1567042" y="509673"/>
                  <a:pt x="1578742" y="558560"/>
                </a:cubicBezTo>
                <a:cubicBezTo>
                  <a:pt x="1582657" y="574921"/>
                  <a:pt x="1591031" y="589877"/>
                  <a:pt x="1602933" y="601766"/>
                </a:cubicBezTo>
                <a:lnTo>
                  <a:pt x="1756113" y="754857"/>
                </a:lnTo>
                <a:cubicBezTo>
                  <a:pt x="1841919" y="840658"/>
                  <a:pt x="1841923" y="979773"/>
                  <a:pt x="1756121" y="1065579"/>
                </a:cubicBezTo>
                <a:cubicBezTo>
                  <a:pt x="1756119" y="1065582"/>
                  <a:pt x="1756116" y="1065585"/>
                  <a:pt x="1756113" y="1065587"/>
                </a:cubicBezTo>
                <a:lnTo>
                  <a:pt x="1602932" y="1218769"/>
                </a:lnTo>
                <a:cubicBezTo>
                  <a:pt x="1567406" y="1254331"/>
                  <a:pt x="1509777" y="1254360"/>
                  <a:pt x="1474215" y="1218833"/>
                </a:cubicBezTo>
                <a:cubicBezTo>
                  <a:pt x="1462313" y="1206944"/>
                  <a:pt x="1453940" y="1191988"/>
                  <a:pt x="1450024" y="1175627"/>
                </a:cubicBezTo>
                <a:cubicBezTo>
                  <a:pt x="1420670" y="1053435"/>
                  <a:pt x="1297818" y="978176"/>
                  <a:pt x="1175627" y="1007530"/>
                </a:cubicBezTo>
                <a:cubicBezTo>
                  <a:pt x="1053435" y="1036885"/>
                  <a:pt x="978176" y="1159737"/>
                  <a:pt x="1007530" y="1281928"/>
                </a:cubicBezTo>
                <a:cubicBezTo>
                  <a:pt x="1027518" y="1365129"/>
                  <a:pt x="1092493" y="1430082"/>
                  <a:pt x="1175700" y="1450042"/>
                </a:cubicBezTo>
                <a:cubicBezTo>
                  <a:pt x="1224587" y="1461741"/>
                  <a:pt x="1254733" y="1510856"/>
                  <a:pt x="1243033" y="1559743"/>
                </a:cubicBezTo>
                <a:cubicBezTo>
                  <a:pt x="1239117" y="1576104"/>
                  <a:pt x="1230744" y="1591060"/>
                  <a:pt x="1218842" y="1602950"/>
                </a:cubicBezTo>
                <a:lnTo>
                  <a:pt x="1065661" y="1756040"/>
                </a:lnTo>
                <a:cubicBezTo>
                  <a:pt x="979859" y="1841846"/>
                  <a:pt x="840744" y="1841849"/>
                  <a:pt x="754938" y="1756048"/>
                </a:cubicBezTo>
                <a:cubicBezTo>
                  <a:pt x="754935" y="1756045"/>
                  <a:pt x="754933" y="1756042"/>
                  <a:pt x="754930" y="1756040"/>
                </a:cubicBezTo>
                <a:lnTo>
                  <a:pt x="601749" y="1602859"/>
                </a:lnTo>
                <a:cubicBezTo>
                  <a:pt x="566223" y="1567297"/>
                  <a:pt x="508594" y="1567268"/>
                  <a:pt x="473032" y="1602794"/>
                </a:cubicBezTo>
                <a:cubicBezTo>
                  <a:pt x="461130" y="1614684"/>
                  <a:pt x="452756" y="1629640"/>
                  <a:pt x="448841" y="1646001"/>
                </a:cubicBezTo>
                <a:cubicBezTo>
                  <a:pt x="419486" y="1768192"/>
                  <a:pt x="296635" y="1843451"/>
                  <a:pt x="174443" y="1814097"/>
                </a:cubicBezTo>
                <a:cubicBezTo>
                  <a:pt x="52252" y="1784743"/>
                  <a:pt x="-23007" y="1661891"/>
                  <a:pt x="6347" y="1539700"/>
                </a:cubicBezTo>
                <a:cubicBezTo>
                  <a:pt x="26334" y="1456499"/>
                  <a:pt x="91309" y="1391546"/>
                  <a:pt x="174517" y="1371586"/>
                </a:cubicBezTo>
                <a:cubicBezTo>
                  <a:pt x="223403" y="1359886"/>
                  <a:pt x="253549" y="1310771"/>
                  <a:pt x="241849" y="1261884"/>
                </a:cubicBezTo>
                <a:cubicBezTo>
                  <a:pt x="237934" y="1245523"/>
                  <a:pt x="229560" y="1230567"/>
                  <a:pt x="217658" y="1218678"/>
                </a:cubicBezTo>
                <a:lnTo>
                  <a:pt x="64477" y="1065587"/>
                </a:lnTo>
                <a:cubicBezTo>
                  <a:pt x="-21329" y="979786"/>
                  <a:pt x="-21332" y="840670"/>
                  <a:pt x="64469" y="754865"/>
                </a:cubicBezTo>
                <a:cubicBezTo>
                  <a:pt x="64472" y="754862"/>
                  <a:pt x="64475" y="754859"/>
                  <a:pt x="64477" y="754856"/>
                </a:cubicBezTo>
                <a:lnTo>
                  <a:pt x="217658" y="601675"/>
                </a:lnTo>
                <a:cubicBezTo>
                  <a:pt x="253185" y="566113"/>
                  <a:pt x="310813" y="566084"/>
                  <a:pt x="346375" y="601610"/>
                </a:cubicBezTo>
                <a:cubicBezTo>
                  <a:pt x="358277" y="613500"/>
                  <a:pt x="366651" y="628456"/>
                  <a:pt x="370566" y="644817"/>
                </a:cubicBezTo>
                <a:cubicBezTo>
                  <a:pt x="399921" y="767009"/>
                  <a:pt x="522773" y="842268"/>
                  <a:pt x="644964" y="812914"/>
                </a:cubicBezTo>
                <a:cubicBezTo>
                  <a:pt x="767155" y="783559"/>
                  <a:pt x="842415" y="660707"/>
                  <a:pt x="813060" y="538516"/>
                </a:cubicBezTo>
                <a:cubicBezTo>
                  <a:pt x="793073" y="455315"/>
                  <a:pt x="728098" y="390362"/>
                  <a:pt x="644891" y="370402"/>
                </a:cubicBezTo>
                <a:cubicBezTo>
                  <a:pt x="596004" y="358702"/>
                  <a:pt x="565858" y="309587"/>
                  <a:pt x="577558" y="260701"/>
                </a:cubicBezTo>
                <a:cubicBezTo>
                  <a:pt x="581473" y="244340"/>
                  <a:pt x="589847" y="229384"/>
                  <a:pt x="601749" y="217494"/>
                </a:cubicBezTo>
                <a:lnTo>
                  <a:pt x="754930" y="64404"/>
                </a:lnTo>
                <a:cubicBezTo>
                  <a:pt x="840731" y="-21402"/>
                  <a:pt x="979847" y="-21406"/>
                  <a:pt x="1065653" y="64396"/>
                </a:cubicBezTo>
                <a:cubicBezTo>
                  <a:pt x="1065656" y="64399"/>
                  <a:pt x="1065658" y="64401"/>
                  <a:pt x="1065661" y="64404"/>
                </a:cubicBezTo>
                <a:close/>
              </a:path>
            </a:pathLst>
          </a:custGeom>
          <a:noFill/>
          <a:ln w="19050" cap="rnd">
            <a:solidFill>
              <a:schemeClr val="accent1"/>
            </a:solidFill>
            <a:prstDash val="solid"/>
            <a:round/>
          </a:ln>
        </p:spPr>
        <p:txBody>
          <a:bodyPr/>
          <a:lstStyle/>
          <a:p>
            <a:endParaRPr lang="fr-FR"/>
          </a:p>
        </p:txBody>
      </p:sp>
      <p:pic>
        <p:nvPicPr>
          <p:cNvPr id="36" name="Graphique 35">
            <a:extLst>
              <a:ext uri="{FF2B5EF4-FFF2-40B4-BE49-F238E27FC236}">
                <a16:creationId xmlns:a16="http://schemas.microsoft.com/office/drawing/2014/main" id="{A34E2A51-04A8-A909-E0FB-F68AB376E89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523940" y="827636"/>
            <a:ext cx="360000" cy="360000"/>
          </a:xfrm>
          <a:prstGeom prst="rect">
            <a:avLst/>
          </a:prstGeom>
        </p:spPr>
      </p:pic>
      <p:grpSp>
        <p:nvGrpSpPr>
          <p:cNvPr id="60" name="Groupe 59">
            <a:extLst>
              <a:ext uri="{FF2B5EF4-FFF2-40B4-BE49-F238E27FC236}">
                <a16:creationId xmlns:a16="http://schemas.microsoft.com/office/drawing/2014/main" id="{EED346AA-3C2F-8211-1256-6FC0DB8D1DF0}"/>
              </a:ext>
            </a:extLst>
          </p:cNvPr>
          <p:cNvGrpSpPr/>
          <p:nvPr/>
        </p:nvGrpSpPr>
        <p:grpSpPr>
          <a:xfrm>
            <a:off x="4581245" y="3890565"/>
            <a:ext cx="424600" cy="360000"/>
            <a:chOff x="5825373" y="4310186"/>
            <a:chExt cx="424600" cy="360000"/>
          </a:xfrm>
        </p:grpSpPr>
        <p:pic>
          <p:nvPicPr>
            <p:cNvPr id="61" name="Graphique 60">
              <a:extLst>
                <a:ext uri="{FF2B5EF4-FFF2-40B4-BE49-F238E27FC236}">
                  <a16:creationId xmlns:a16="http://schemas.microsoft.com/office/drawing/2014/main" id="{DD03DA45-729D-AFEF-0D1B-14AC3532D4C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889973" y="4310186"/>
              <a:ext cx="360000" cy="360000"/>
            </a:xfrm>
            <a:prstGeom prst="rect">
              <a:avLst/>
            </a:prstGeom>
          </p:spPr>
        </p:pic>
        <p:pic>
          <p:nvPicPr>
            <p:cNvPr id="62" name="Graphique 61">
              <a:extLst>
                <a:ext uri="{FF2B5EF4-FFF2-40B4-BE49-F238E27FC236}">
                  <a16:creationId xmlns:a16="http://schemas.microsoft.com/office/drawing/2014/main" id="{05D7257F-E131-68E8-397B-CCD6D0CA273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flipH="1">
              <a:off x="5825373" y="4310186"/>
              <a:ext cx="360000" cy="360000"/>
            </a:xfrm>
            <a:prstGeom prst="rect">
              <a:avLst/>
            </a:prstGeom>
          </p:spPr>
        </p:pic>
      </p:grpSp>
      <p:sp>
        <p:nvSpPr>
          <p:cNvPr id="66" name="Rectangle 65">
            <a:extLst>
              <a:ext uri="{FF2B5EF4-FFF2-40B4-BE49-F238E27FC236}">
                <a16:creationId xmlns:a16="http://schemas.microsoft.com/office/drawing/2014/main" id="{933AB9DB-F2A0-B1FB-9277-A6002FB6810D}"/>
              </a:ext>
            </a:extLst>
          </p:cNvPr>
          <p:cNvSpPr/>
          <p:nvPr/>
        </p:nvSpPr>
        <p:spPr>
          <a:xfrm>
            <a:off x="0" y="6514766"/>
            <a:ext cx="12191993" cy="341726"/>
          </a:xfrm>
          <a:prstGeom prst="rect">
            <a:avLst/>
          </a:prstGeom>
          <a:solidFill>
            <a:srgbClr val="078B4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sz="1463" noProof="0"/>
          </a:p>
        </p:txBody>
      </p:sp>
      <p:cxnSp>
        <p:nvCxnSpPr>
          <p:cNvPr id="68" name="Connecteur droit 67">
            <a:extLst>
              <a:ext uri="{FF2B5EF4-FFF2-40B4-BE49-F238E27FC236}">
                <a16:creationId xmlns:a16="http://schemas.microsoft.com/office/drawing/2014/main" id="{55958F7C-C353-26E8-D86F-3F69B03BEFC9}"/>
              </a:ext>
            </a:extLst>
          </p:cNvPr>
          <p:cNvCxnSpPr/>
          <p:nvPr/>
        </p:nvCxnSpPr>
        <p:spPr>
          <a:xfrm>
            <a:off x="11658344" y="6547573"/>
            <a:ext cx="0" cy="276109"/>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8" name="TextBox 2">
            <a:extLst>
              <a:ext uri="{FF2B5EF4-FFF2-40B4-BE49-F238E27FC236}">
                <a16:creationId xmlns:a16="http://schemas.microsoft.com/office/drawing/2014/main" id="{5AEF06B6-FBD1-AEC5-6155-F66F73808273}"/>
              </a:ext>
            </a:extLst>
          </p:cNvPr>
          <p:cNvSpPr txBox="1"/>
          <p:nvPr/>
        </p:nvSpPr>
        <p:spPr>
          <a:xfrm>
            <a:off x="188093" y="6514766"/>
            <a:ext cx="4031734" cy="341726"/>
          </a:xfrm>
          <a:prstGeom prst="rect">
            <a:avLst/>
          </a:prstGeom>
          <a:noFill/>
        </p:spPr>
        <p:txBody>
          <a:bodyPr wrap="none" anchor="ctr" anchorCtr="0">
            <a:noAutofit/>
          </a:bodyPr>
          <a:lstStyle/>
          <a:p>
            <a:pPr algn="ctr">
              <a:defRPr sz="2800">
                <a:solidFill>
                  <a:srgbClr val="078B4C"/>
                </a:solidFill>
                <a:latin typeface="Petrona"/>
              </a:defRPr>
            </a:pPr>
            <a:r>
              <a:rPr lang="fr-FR" sz="1400" b="1" noProof="0" dirty="0">
                <a:solidFill>
                  <a:schemeClr val="bg1"/>
                </a:solidFill>
              </a:rPr>
              <a:t>Votre partenaire prévention, formation et ergonomie</a:t>
            </a:r>
          </a:p>
        </p:txBody>
      </p:sp>
      <p:grpSp>
        <p:nvGrpSpPr>
          <p:cNvPr id="51" name="Groupe 50">
            <a:extLst>
              <a:ext uri="{FF2B5EF4-FFF2-40B4-BE49-F238E27FC236}">
                <a16:creationId xmlns:a16="http://schemas.microsoft.com/office/drawing/2014/main" id="{7577CDF6-D577-A1D5-6D9C-A00BDBC98067}"/>
              </a:ext>
            </a:extLst>
          </p:cNvPr>
          <p:cNvGrpSpPr/>
          <p:nvPr/>
        </p:nvGrpSpPr>
        <p:grpSpPr>
          <a:xfrm>
            <a:off x="8340816" y="3584952"/>
            <a:ext cx="720000" cy="720000"/>
            <a:chOff x="1906425" y="846913"/>
            <a:chExt cx="720000" cy="720000"/>
          </a:xfrm>
        </p:grpSpPr>
        <p:sp>
          <p:nvSpPr>
            <p:cNvPr id="56" name="Ellipse 55">
              <a:extLst>
                <a:ext uri="{FF2B5EF4-FFF2-40B4-BE49-F238E27FC236}">
                  <a16:creationId xmlns:a16="http://schemas.microsoft.com/office/drawing/2014/main" id="{E4D4B6C1-DFC1-320B-E7BC-E44C8E313CB4}"/>
                </a:ext>
              </a:extLst>
            </p:cNvPr>
            <p:cNvSpPr/>
            <p:nvPr/>
          </p:nvSpPr>
          <p:spPr>
            <a:xfrm>
              <a:off x="1906425" y="846913"/>
              <a:ext cx="720000" cy="720000"/>
            </a:xfrm>
            <a:prstGeom prst="ellipse">
              <a:avLst/>
            </a:prstGeom>
            <a:solidFill>
              <a:schemeClr val="bg1"/>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7" name="Ellipse 56">
              <a:extLst>
                <a:ext uri="{FF2B5EF4-FFF2-40B4-BE49-F238E27FC236}">
                  <a16:creationId xmlns:a16="http://schemas.microsoft.com/office/drawing/2014/main" id="{02F39FBC-9237-8491-EBDF-BB23DD02BFE0}"/>
                </a:ext>
              </a:extLst>
            </p:cNvPr>
            <p:cNvSpPr/>
            <p:nvPr/>
          </p:nvSpPr>
          <p:spPr>
            <a:xfrm>
              <a:off x="1906425" y="846913"/>
              <a:ext cx="720000" cy="720000"/>
            </a:xfrm>
            <a:prstGeom prst="ellipse">
              <a:avLst/>
            </a:prstGeom>
            <a:solidFill>
              <a:schemeClr val="accent1">
                <a:alpha val="20000"/>
              </a:scheme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grpSp>
      <p:pic>
        <p:nvPicPr>
          <p:cNvPr id="23" name="Graphique 22">
            <a:extLst>
              <a:ext uri="{FF2B5EF4-FFF2-40B4-BE49-F238E27FC236}">
                <a16:creationId xmlns:a16="http://schemas.microsoft.com/office/drawing/2014/main" id="{487976B2-287A-8B73-89B8-4446CB3482B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520816" y="3747977"/>
            <a:ext cx="360000" cy="360000"/>
          </a:xfrm>
          <a:prstGeom prst="rect">
            <a:avLst/>
          </a:prstGeom>
        </p:spPr>
      </p:pic>
      <p:cxnSp>
        <p:nvCxnSpPr>
          <p:cNvPr id="4" name="Connecteur droit 3">
            <a:extLst>
              <a:ext uri="{FF2B5EF4-FFF2-40B4-BE49-F238E27FC236}">
                <a16:creationId xmlns:a16="http://schemas.microsoft.com/office/drawing/2014/main" id="{1E5D8107-EDDD-5D23-597B-2C74A4CEDC33}"/>
              </a:ext>
            </a:extLst>
          </p:cNvPr>
          <p:cNvCxnSpPr>
            <a:cxnSpLocks/>
          </p:cNvCxnSpPr>
          <p:nvPr/>
        </p:nvCxnSpPr>
        <p:spPr>
          <a:xfrm>
            <a:off x="4128479" y="3203665"/>
            <a:ext cx="7448983" cy="0"/>
          </a:xfrm>
          <a:prstGeom prst="line">
            <a:avLst/>
          </a:prstGeom>
          <a:ln cap="rnd">
            <a:solidFill>
              <a:schemeClr val="bg1">
                <a:lumMod val="85000"/>
              </a:schemeClr>
            </a:solidFill>
            <a:round/>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A75792A3-C0E8-0D14-DD69-45895269FE0F}"/>
              </a:ext>
            </a:extLst>
          </p:cNvPr>
          <p:cNvCxnSpPr/>
          <p:nvPr/>
        </p:nvCxnSpPr>
        <p:spPr>
          <a:xfrm>
            <a:off x="629770" y="1466622"/>
            <a:ext cx="504000" cy="0"/>
          </a:xfrm>
          <a:prstGeom prst="line">
            <a:avLst/>
          </a:prstGeom>
          <a:ln w="31750" cap="rnd"/>
        </p:spPr>
        <p:style>
          <a:lnRef idx="1">
            <a:schemeClr val="accent1"/>
          </a:lnRef>
          <a:fillRef idx="0">
            <a:schemeClr val="accent1"/>
          </a:fillRef>
          <a:effectRef idx="0">
            <a:schemeClr val="accent1"/>
          </a:effectRef>
          <a:fontRef idx="minor">
            <a:schemeClr val="tx1"/>
          </a:fontRef>
        </p:style>
      </p:cxnSp>
      <p:sp>
        <p:nvSpPr>
          <p:cNvPr id="11" name="ZoneTexte 10">
            <a:extLst>
              <a:ext uri="{FF2B5EF4-FFF2-40B4-BE49-F238E27FC236}">
                <a16:creationId xmlns:a16="http://schemas.microsoft.com/office/drawing/2014/main" id="{63E30797-2F7B-5CB8-172D-89A7C0E87B66}"/>
              </a:ext>
            </a:extLst>
          </p:cNvPr>
          <p:cNvSpPr txBox="1"/>
          <p:nvPr/>
        </p:nvSpPr>
        <p:spPr>
          <a:xfrm>
            <a:off x="4787509" y="1739235"/>
            <a:ext cx="2886882" cy="1171731"/>
          </a:xfrm>
          <a:prstGeom prst="rect">
            <a:avLst/>
          </a:prstGeom>
          <a:noFill/>
        </p:spPr>
        <p:txBody>
          <a:bodyPr wrap="square">
            <a:spAutoFit/>
          </a:bodyPr>
          <a:lstStyle/>
          <a:p>
            <a:pPr>
              <a:lnSpc>
                <a:spcPct val="150000"/>
              </a:lnSpc>
            </a:pPr>
            <a:r>
              <a:rPr lang="fr-FR" sz="1200" dirty="0">
                <a:solidFill>
                  <a:schemeClr val="tx1"/>
                </a:solidFill>
                <a:latin typeface="Montserrat Light" panose="00000400000000000000" pitchFamily="50" charset="0"/>
              </a:rPr>
              <a:t>L'expérience du conseil et de l'accompagnement des organisations nourrit directement les contenus de formation.</a:t>
            </a:r>
          </a:p>
        </p:txBody>
      </p:sp>
      <p:sp>
        <p:nvSpPr>
          <p:cNvPr id="13" name="Rectangle : coins arrondis 12">
            <a:extLst>
              <a:ext uri="{FF2B5EF4-FFF2-40B4-BE49-F238E27FC236}">
                <a16:creationId xmlns:a16="http://schemas.microsoft.com/office/drawing/2014/main" id="{BBDFE504-B556-0426-D407-D44307DB37A8}"/>
              </a:ext>
            </a:extLst>
          </p:cNvPr>
          <p:cNvSpPr/>
          <p:nvPr/>
        </p:nvSpPr>
        <p:spPr>
          <a:xfrm>
            <a:off x="9060816" y="517078"/>
            <a:ext cx="2113281" cy="947307"/>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1400" b="1" dirty="0">
                <a:solidFill>
                  <a:schemeClr val="accent1"/>
                </a:solidFill>
                <a:latin typeface="Montserrat Light" panose="00000400000000000000" pitchFamily="50" charset="0"/>
              </a:rPr>
              <a:t>Du sur-mesure</a:t>
            </a:r>
          </a:p>
        </p:txBody>
      </p:sp>
      <p:sp>
        <p:nvSpPr>
          <p:cNvPr id="14" name="ZoneTexte 13">
            <a:extLst>
              <a:ext uri="{FF2B5EF4-FFF2-40B4-BE49-F238E27FC236}">
                <a16:creationId xmlns:a16="http://schemas.microsoft.com/office/drawing/2014/main" id="{42120670-81E7-7927-A904-19FC14398549}"/>
              </a:ext>
            </a:extLst>
          </p:cNvPr>
          <p:cNvSpPr txBox="1"/>
          <p:nvPr/>
        </p:nvSpPr>
        <p:spPr>
          <a:xfrm>
            <a:off x="8684544" y="1608677"/>
            <a:ext cx="2886882" cy="1171731"/>
          </a:xfrm>
          <a:prstGeom prst="rect">
            <a:avLst/>
          </a:prstGeom>
          <a:noFill/>
        </p:spPr>
        <p:txBody>
          <a:bodyPr wrap="square">
            <a:spAutoFit/>
          </a:bodyPr>
          <a:lstStyle/>
          <a:p>
            <a:pPr>
              <a:lnSpc>
                <a:spcPct val="150000"/>
              </a:lnSpc>
            </a:pPr>
            <a:r>
              <a:rPr lang="fr-FR" sz="1200" dirty="0">
                <a:latin typeface="Montserrat Light" panose="00000400000000000000" pitchFamily="50" charset="0"/>
              </a:rPr>
              <a:t>Les situations de travail, les outils et les procédures existantes sont intégrés aux contenus de formation.</a:t>
            </a:r>
          </a:p>
        </p:txBody>
      </p:sp>
      <p:cxnSp>
        <p:nvCxnSpPr>
          <p:cNvPr id="15" name="Connecteur droit 14">
            <a:extLst>
              <a:ext uri="{FF2B5EF4-FFF2-40B4-BE49-F238E27FC236}">
                <a16:creationId xmlns:a16="http://schemas.microsoft.com/office/drawing/2014/main" id="{48DF3720-3378-CEED-2F22-27E4501D595B}"/>
              </a:ext>
            </a:extLst>
          </p:cNvPr>
          <p:cNvCxnSpPr/>
          <p:nvPr/>
        </p:nvCxnSpPr>
        <p:spPr>
          <a:xfrm>
            <a:off x="5324400" y="1594943"/>
            <a:ext cx="360000" cy="0"/>
          </a:xfrm>
          <a:prstGeom prst="line">
            <a:avLst/>
          </a:prstGeom>
          <a:ln w="31750" cap="rnd"/>
        </p:spPr>
        <p:style>
          <a:lnRef idx="1">
            <a:schemeClr val="accent1"/>
          </a:lnRef>
          <a:fillRef idx="0">
            <a:schemeClr val="accent1"/>
          </a:fillRef>
          <a:effectRef idx="0">
            <a:schemeClr val="accent1"/>
          </a:effectRef>
          <a:fontRef idx="minor">
            <a:schemeClr val="tx1"/>
          </a:fontRef>
        </p:style>
      </p:cxnSp>
      <p:sp>
        <p:nvSpPr>
          <p:cNvPr id="16" name="Rectangle : coins arrondis 15">
            <a:extLst>
              <a:ext uri="{FF2B5EF4-FFF2-40B4-BE49-F238E27FC236}">
                <a16:creationId xmlns:a16="http://schemas.microsoft.com/office/drawing/2014/main" id="{608E741D-CBD0-C48C-52C1-0C7937412D0B}"/>
              </a:ext>
            </a:extLst>
          </p:cNvPr>
          <p:cNvSpPr/>
          <p:nvPr/>
        </p:nvSpPr>
        <p:spPr>
          <a:xfrm>
            <a:off x="5163781" y="3625897"/>
            <a:ext cx="2416402" cy="947307"/>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1400" b="1" dirty="0">
                <a:solidFill>
                  <a:schemeClr val="accent1"/>
                </a:solidFill>
                <a:latin typeface="Montserrat Light" panose="00000400000000000000" pitchFamily="50" charset="0"/>
              </a:rPr>
              <a:t>Une pédagogie active et participative</a:t>
            </a:r>
          </a:p>
        </p:txBody>
      </p:sp>
      <p:sp>
        <p:nvSpPr>
          <p:cNvPr id="18" name="ZoneTexte 17">
            <a:extLst>
              <a:ext uri="{FF2B5EF4-FFF2-40B4-BE49-F238E27FC236}">
                <a16:creationId xmlns:a16="http://schemas.microsoft.com/office/drawing/2014/main" id="{EFBEB17D-3294-DE9D-2193-8EE3A6CE616F}"/>
              </a:ext>
            </a:extLst>
          </p:cNvPr>
          <p:cNvSpPr txBox="1"/>
          <p:nvPr/>
        </p:nvSpPr>
        <p:spPr>
          <a:xfrm>
            <a:off x="4787509" y="4717496"/>
            <a:ext cx="2886882" cy="1171731"/>
          </a:xfrm>
          <a:prstGeom prst="rect">
            <a:avLst/>
          </a:prstGeom>
          <a:noFill/>
        </p:spPr>
        <p:txBody>
          <a:bodyPr wrap="square">
            <a:spAutoFit/>
          </a:bodyPr>
          <a:lstStyle/>
          <a:p>
            <a:pPr>
              <a:lnSpc>
                <a:spcPct val="150000"/>
              </a:lnSpc>
            </a:pPr>
            <a:r>
              <a:rPr lang="fr-FR" sz="1200" dirty="0">
                <a:latin typeface="Montserrat Light" panose="00000400000000000000" pitchFamily="50" charset="0"/>
              </a:rPr>
              <a:t>Les échanges, exercices et retours d'expérience favorisent l'appropriation des contenus et leur mise en pratique.</a:t>
            </a:r>
            <a:endParaRPr lang="fr-FR" sz="1200" dirty="0">
              <a:highlight>
                <a:srgbClr val="FFFF00"/>
              </a:highlight>
              <a:latin typeface="Montserrat Light" panose="00000400000000000000" pitchFamily="50" charset="0"/>
            </a:endParaRPr>
          </a:p>
        </p:txBody>
      </p:sp>
      <p:cxnSp>
        <p:nvCxnSpPr>
          <p:cNvPr id="19" name="Connecteur droit 18">
            <a:extLst>
              <a:ext uri="{FF2B5EF4-FFF2-40B4-BE49-F238E27FC236}">
                <a16:creationId xmlns:a16="http://schemas.microsoft.com/office/drawing/2014/main" id="{36282558-0000-1D14-01C4-78E5E6D3B895}"/>
              </a:ext>
            </a:extLst>
          </p:cNvPr>
          <p:cNvCxnSpPr/>
          <p:nvPr/>
        </p:nvCxnSpPr>
        <p:spPr>
          <a:xfrm>
            <a:off x="5324400" y="4573204"/>
            <a:ext cx="360000" cy="0"/>
          </a:xfrm>
          <a:prstGeom prst="line">
            <a:avLst/>
          </a:prstGeom>
          <a:ln w="31750" cap="rnd"/>
        </p:spPr>
        <p:style>
          <a:lnRef idx="1">
            <a:schemeClr val="accent1"/>
          </a:lnRef>
          <a:fillRef idx="0">
            <a:schemeClr val="accent1"/>
          </a:fillRef>
          <a:effectRef idx="0">
            <a:schemeClr val="accent1"/>
          </a:effectRef>
          <a:fontRef idx="minor">
            <a:schemeClr val="tx1"/>
          </a:fontRef>
        </p:style>
      </p:cxnSp>
      <p:sp>
        <p:nvSpPr>
          <p:cNvPr id="22" name="Rectangle : coins arrondis 21">
            <a:extLst>
              <a:ext uri="{FF2B5EF4-FFF2-40B4-BE49-F238E27FC236}">
                <a16:creationId xmlns:a16="http://schemas.microsoft.com/office/drawing/2014/main" id="{F599F4A9-EF9D-BB65-D785-F881B573E100}"/>
              </a:ext>
            </a:extLst>
          </p:cNvPr>
          <p:cNvSpPr/>
          <p:nvPr/>
        </p:nvSpPr>
        <p:spPr>
          <a:xfrm>
            <a:off x="9077088" y="3494158"/>
            <a:ext cx="2113281" cy="947307"/>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1400" b="1" dirty="0">
                <a:solidFill>
                  <a:schemeClr val="accent1"/>
                </a:solidFill>
                <a:latin typeface="Montserrat Light" panose="00000400000000000000" pitchFamily="50" charset="0"/>
              </a:rPr>
              <a:t>Des outils opérationnels</a:t>
            </a:r>
          </a:p>
        </p:txBody>
      </p:sp>
      <p:sp>
        <p:nvSpPr>
          <p:cNvPr id="39" name="ZoneTexte 38">
            <a:extLst>
              <a:ext uri="{FF2B5EF4-FFF2-40B4-BE49-F238E27FC236}">
                <a16:creationId xmlns:a16="http://schemas.microsoft.com/office/drawing/2014/main" id="{CF690A8C-F2C1-0F56-A6D9-364BC8341B46}"/>
              </a:ext>
            </a:extLst>
          </p:cNvPr>
          <p:cNvSpPr txBox="1"/>
          <p:nvPr/>
        </p:nvSpPr>
        <p:spPr>
          <a:xfrm>
            <a:off x="8700816" y="4585757"/>
            <a:ext cx="2886882" cy="894732"/>
          </a:xfrm>
          <a:prstGeom prst="rect">
            <a:avLst/>
          </a:prstGeom>
          <a:noFill/>
        </p:spPr>
        <p:txBody>
          <a:bodyPr wrap="square">
            <a:spAutoFit/>
          </a:bodyPr>
          <a:lstStyle/>
          <a:p>
            <a:pPr>
              <a:lnSpc>
                <a:spcPct val="150000"/>
              </a:lnSpc>
            </a:pPr>
            <a:r>
              <a:rPr lang="fr-FR" sz="1200" dirty="0">
                <a:latin typeface="Montserrat Light" panose="00000400000000000000" pitchFamily="50" charset="0"/>
              </a:rPr>
              <a:t>Des repères, méthodes et outils directement mobilisables dans le quotidien professionnel.</a:t>
            </a:r>
          </a:p>
        </p:txBody>
      </p:sp>
      <p:cxnSp>
        <p:nvCxnSpPr>
          <p:cNvPr id="40" name="Connecteur droit 39">
            <a:extLst>
              <a:ext uri="{FF2B5EF4-FFF2-40B4-BE49-F238E27FC236}">
                <a16:creationId xmlns:a16="http://schemas.microsoft.com/office/drawing/2014/main" id="{32E3F422-5CCC-8F1B-2B77-A151E0A60E26}"/>
              </a:ext>
            </a:extLst>
          </p:cNvPr>
          <p:cNvCxnSpPr/>
          <p:nvPr/>
        </p:nvCxnSpPr>
        <p:spPr>
          <a:xfrm>
            <a:off x="9237707" y="4441465"/>
            <a:ext cx="360000" cy="0"/>
          </a:xfrm>
          <a:prstGeom prst="line">
            <a:avLst/>
          </a:prstGeom>
          <a:ln w="31750" cap="rnd"/>
        </p:spPr>
        <p:style>
          <a:lnRef idx="1">
            <a:schemeClr val="accent1"/>
          </a:lnRef>
          <a:fillRef idx="0">
            <a:schemeClr val="accent1"/>
          </a:fillRef>
          <a:effectRef idx="0">
            <a:schemeClr val="accent1"/>
          </a:effectRef>
          <a:fontRef idx="minor">
            <a:schemeClr val="tx1"/>
          </a:fontRef>
        </p:style>
      </p:cxnSp>
      <p:cxnSp>
        <p:nvCxnSpPr>
          <p:cNvPr id="41" name="Connecteur droit 40">
            <a:extLst>
              <a:ext uri="{FF2B5EF4-FFF2-40B4-BE49-F238E27FC236}">
                <a16:creationId xmlns:a16="http://schemas.microsoft.com/office/drawing/2014/main" id="{6AA3ED03-1A8D-1EEE-A4B0-16B70DB5C3FE}"/>
              </a:ext>
            </a:extLst>
          </p:cNvPr>
          <p:cNvCxnSpPr/>
          <p:nvPr/>
        </p:nvCxnSpPr>
        <p:spPr>
          <a:xfrm>
            <a:off x="9237707" y="1367350"/>
            <a:ext cx="360000" cy="0"/>
          </a:xfrm>
          <a:prstGeom prst="line">
            <a:avLst/>
          </a:prstGeom>
          <a:ln w="31750" cap="rnd"/>
        </p:spPr>
        <p:style>
          <a:lnRef idx="1">
            <a:schemeClr val="accent1"/>
          </a:lnRef>
          <a:fillRef idx="0">
            <a:schemeClr val="accent1"/>
          </a:fillRef>
          <a:effectRef idx="0">
            <a:schemeClr val="accent1"/>
          </a:effectRef>
          <a:fontRef idx="minor">
            <a:schemeClr val="tx1"/>
          </a:fontRef>
        </p:style>
      </p:cxnSp>
      <p:cxnSp>
        <p:nvCxnSpPr>
          <p:cNvPr id="42" name="Connecteur droit 41">
            <a:extLst>
              <a:ext uri="{FF2B5EF4-FFF2-40B4-BE49-F238E27FC236}">
                <a16:creationId xmlns:a16="http://schemas.microsoft.com/office/drawing/2014/main" id="{83E44E8F-C516-41E2-B152-2FA1D8BF51CD}"/>
              </a:ext>
            </a:extLst>
          </p:cNvPr>
          <p:cNvCxnSpPr>
            <a:cxnSpLocks/>
          </p:cNvCxnSpPr>
          <p:nvPr/>
        </p:nvCxnSpPr>
        <p:spPr>
          <a:xfrm>
            <a:off x="7792483" y="691786"/>
            <a:ext cx="0" cy="2160000"/>
          </a:xfrm>
          <a:prstGeom prst="line">
            <a:avLst/>
          </a:prstGeom>
          <a:ln cap="rnd">
            <a:solidFill>
              <a:schemeClr val="bg1">
                <a:lumMod val="85000"/>
              </a:schemeClr>
            </a:solidFill>
            <a:round/>
          </a:ln>
        </p:spPr>
        <p:style>
          <a:lnRef idx="1">
            <a:schemeClr val="accent1"/>
          </a:lnRef>
          <a:fillRef idx="0">
            <a:schemeClr val="accent1"/>
          </a:fillRef>
          <a:effectRef idx="0">
            <a:schemeClr val="accent1"/>
          </a:effectRef>
          <a:fontRef idx="minor">
            <a:schemeClr val="tx1"/>
          </a:fontRef>
        </p:style>
      </p:cxnSp>
      <p:cxnSp>
        <p:nvCxnSpPr>
          <p:cNvPr id="44" name="Connecteur droit 43">
            <a:extLst>
              <a:ext uri="{FF2B5EF4-FFF2-40B4-BE49-F238E27FC236}">
                <a16:creationId xmlns:a16="http://schemas.microsoft.com/office/drawing/2014/main" id="{F58B035D-B37F-085C-6ADB-9B5F79EB15A5}"/>
              </a:ext>
            </a:extLst>
          </p:cNvPr>
          <p:cNvCxnSpPr>
            <a:cxnSpLocks/>
          </p:cNvCxnSpPr>
          <p:nvPr/>
        </p:nvCxnSpPr>
        <p:spPr>
          <a:xfrm>
            <a:off x="7792483" y="3388493"/>
            <a:ext cx="0" cy="2160000"/>
          </a:xfrm>
          <a:prstGeom prst="line">
            <a:avLst/>
          </a:prstGeom>
          <a:ln cap="rnd">
            <a:solidFill>
              <a:schemeClr val="bg1">
                <a:lumMod val="85000"/>
              </a:schemeClr>
            </a:solidFill>
            <a:round/>
          </a:ln>
        </p:spPr>
        <p:style>
          <a:lnRef idx="1">
            <a:schemeClr val="accent1"/>
          </a:lnRef>
          <a:fillRef idx="0">
            <a:schemeClr val="accent1"/>
          </a:fillRef>
          <a:effectRef idx="0">
            <a:schemeClr val="accent1"/>
          </a:effectRef>
          <a:fontRef idx="minor">
            <a:schemeClr val="tx1"/>
          </a:fontRef>
        </p:style>
      </p:cxnSp>
      <p:sp>
        <p:nvSpPr>
          <p:cNvPr id="55" name="Ellipse 54">
            <a:extLst>
              <a:ext uri="{FF2B5EF4-FFF2-40B4-BE49-F238E27FC236}">
                <a16:creationId xmlns:a16="http://schemas.microsoft.com/office/drawing/2014/main" id="{62F6F55C-B329-8C3D-2A80-10F9AB13210F}"/>
              </a:ext>
            </a:extLst>
          </p:cNvPr>
          <p:cNvSpPr/>
          <p:nvPr/>
        </p:nvSpPr>
        <p:spPr>
          <a:xfrm>
            <a:off x="8343940" y="647636"/>
            <a:ext cx="720000" cy="720000"/>
          </a:xfrm>
          <a:prstGeom prst="ellipse">
            <a:avLst/>
          </a:prstGeom>
          <a:solidFill>
            <a:schemeClr val="accent1">
              <a:alpha val="20000"/>
            </a:scheme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7" name="Ellipse 66">
            <a:extLst>
              <a:ext uri="{FF2B5EF4-FFF2-40B4-BE49-F238E27FC236}">
                <a16:creationId xmlns:a16="http://schemas.microsoft.com/office/drawing/2014/main" id="{74AED51C-4027-D666-291A-EB4CC596CDDB}"/>
              </a:ext>
            </a:extLst>
          </p:cNvPr>
          <p:cNvSpPr/>
          <p:nvPr/>
        </p:nvSpPr>
        <p:spPr>
          <a:xfrm>
            <a:off x="4433545" y="3710565"/>
            <a:ext cx="720000" cy="720000"/>
          </a:xfrm>
          <a:prstGeom prst="ellipse">
            <a:avLst/>
          </a:prstGeom>
          <a:solidFill>
            <a:schemeClr val="accent1">
              <a:alpha val="20000"/>
            </a:scheme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 name="Rectangle 4">
            <a:extLst>
              <a:ext uri="{FF2B5EF4-FFF2-40B4-BE49-F238E27FC236}">
                <a16:creationId xmlns:a16="http://schemas.microsoft.com/office/drawing/2014/main" id="{1F3556EC-356D-B344-77EB-84BB13E3CC04}"/>
              </a:ext>
            </a:extLst>
          </p:cNvPr>
          <p:cNvSpPr/>
          <p:nvPr/>
        </p:nvSpPr>
        <p:spPr>
          <a:xfrm>
            <a:off x="11769101" y="6570133"/>
            <a:ext cx="449993" cy="2370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solidFill>
                  <a:schemeClr val="bg1"/>
                </a:solidFill>
                <a:latin typeface="Petrona" panose="02000503020000020003" pitchFamily="2" charset="0"/>
              </a:rPr>
              <a:t>6</a:t>
            </a:r>
          </a:p>
        </p:txBody>
      </p:sp>
    </p:spTree>
    <p:extLst>
      <p:ext uri="{BB962C8B-B14F-4D97-AF65-F5344CB8AC3E}">
        <p14:creationId xmlns:p14="http://schemas.microsoft.com/office/powerpoint/2010/main" val="17027651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Image 42">
            <a:extLst>
              <a:ext uri="{FF2B5EF4-FFF2-40B4-BE49-F238E27FC236}">
                <a16:creationId xmlns:a16="http://schemas.microsoft.com/office/drawing/2014/main" id="{09ECD258-E69D-5A5B-6E6B-E4A5D608CA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38985" y="65472"/>
            <a:ext cx="708123" cy="708123"/>
          </a:xfrm>
          <a:prstGeom prst="rect">
            <a:avLst/>
          </a:prstGeom>
        </p:spPr>
      </p:pic>
      <p:sp>
        <p:nvSpPr>
          <p:cNvPr id="2" name="Titre 1">
            <a:extLst>
              <a:ext uri="{FF2B5EF4-FFF2-40B4-BE49-F238E27FC236}">
                <a16:creationId xmlns:a16="http://schemas.microsoft.com/office/drawing/2014/main" id="{AB14FC4E-3F92-CCF8-D38C-FE495371CEDE}"/>
              </a:ext>
            </a:extLst>
          </p:cNvPr>
          <p:cNvSpPr txBox="1">
            <a:spLocks/>
          </p:cNvSpPr>
          <p:nvPr/>
        </p:nvSpPr>
        <p:spPr>
          <a:xfrm>
            <a:off x="517114" y="386089"/>
            <a:ext cx="3733397" cy="906943"/>
          </a:xfrm>
          <a:prstGeom prst="rect">
            <a:avLst/>
          </a:prstGeom>
        </p:spPr>
        <p:txBody>
          <a:bodyPr anchor="ctr" anchorCtr="0"/>
          <a:lstStyle>
            <a:lvl1pPr algn="l" defTabSz="914400" rtl="0" eaLnBrk="1" latinLnBrk="0" hangingPunct="1">
              <a:lnSpc>
                <a:spcPct val="90000"/>
              </a:lnSpc>
              <a:spcBef>
                <a:spcPct val="0"/>
              </a:spcBef>
              <a:buNone/>
              <a:defRPr lang="fr-FR" sz="4400" kern="1200" dirty="0" smtClean="0">
                <a:solidFill>
                  <a:schemeClr val="accent1"/>
                </a:solidFill>
                <a:latin typeface="Petrona" panose="02000503020000020003" pitchFamily="2" charset="0"/>
                <a:ea typeface="+mj-ea"/>
                <a:cs typeface="+mj-cs"/>
              </a:defRPr>
            </a:lvl1pPr>
          </a:lstStyle>
          <a:p>
            <a:r>
              <a:rPr lang="fr-FR" sz="2800" b="1" noProof="0" dirty="0"/>
              <a:t>Votre interlocutrice</a:t>
            </a:r>
          </a:p>
        </p:txBody>
      </p:sp>
      <p:cxnSp>
        <p:nvCxnSpPr>
          <p:cNvPr id="3" name="Connecteur droit 2">
            <a:extLst>
              <a:ext uri="{FF2B5EF4-FFF2-40B4-BE49-F238E27FC236}">
                <a16:creationId xmlns:a16="http://schemas.microsoft.com/office/drawing/2014/main" id="{75D20A1B-1794-C042-56A4-E2E7A7F3670A}"/>
              </a:ext>
            </a:extLst>
          </p:cNvPr>
          <p:cNvCxnSpPr/>
          <p:nvPr/>
        </p:nvCxnSpPr>
        <p:spPr>
          <a:xfrm>
            <a:off x="629770" y="1371087"/>
            <a:ext cx="504000" cy="0"/>
          </a:xfrm>
          <a:prstGeom prst="line">
            <a:avLst/>
          </a:prstGeom>
          <a:ln w="31750" cap="rnd"/>
        </p:spPr>
        <p:style>
          <a:lnRef idx="1">
            <a:schemeClr val="accent1"/>
          </a:lnRef>
          <a:fillRef idx="0">
            <a:schemeClr val="accent1"/>
          </a:fillRef>
          <a:effectRef idx="0">
            <a:schemeClr val="accent1"/>
          </a:effectRef>
          <a:fontRef idx="minor">
            <a:schemeClr val="tx1"/>
          </a:fontRef>
        </p:style>
      </p:cxnSp>
      <p:sp>
        <p:nvSpPr>
          <p:cNvPr id="4" name="TextBox 2">
            <a:extLst>
              <a:ext uri="{FF2B5EF4-FFF2-40B4-BE49-F238E27FC236}">
                <a16:creationId xmlns:a16="http://schemas.microsoft.com/office/drawing/2014/main" id="{AC91F1E7-DAA0-96AC-F12B-3319F6539E7C}"/>
              </a:ext>
            </a:extLst>
          </p:cNvPr>
          <p:cNvSpPr txBox="1"/>
          <p:nvPr/>
        </p:nvSpPr>
        <p:spPr>
          <a:xfrm>
            <a:off x="495154" y="1625185"/>
            <a:ext cx="3932467" cy="1864228"/>
          </a:xfrm>
          <a:prstGeom prst="rect">
            <a:avLst/>
          </a:prstGeom>
          <a:noFill/>
        </p:spPr>
        <p:txBody>
          <a:bodyPr wrap="square">
            <a:spAutoFit/>
          </a:bodyPr>
          <a:lstStyle/>
          <a:p>
            <a:pPr>
              <a:lnSpc>
                <a:spcPts val="2000"/>
              </a:lnSpc>
              <a:defRPr sz="1100"/>
            </a:pPr>
            <a:r>
              <a:rPr lang="fr-FR" sz="1200" dirty="0">
                <a:latin typeface="Montserrat Light" panose="00000400000000000000" pitchFamily="50" charset="0"/>
              </a:rPr>
              <a:t>Je suis Magali Roque-Escalle, fondatrice de </a:t>
            </a:r>
          </a:p>
          <a:p>
            <a:pPr>
              <a:lnSpc>
                <a:spcPts val="2000"/>
              </a:lnSpc>
              <a:defRPr sz="1100"/>
            </a:pPr>
            <a:r>
              <a:rPr lang="fr-FR" sz="1200" dirty="0">
                <a:solidFill>
                  <a:schemeClr val="accent1"/>
                </a:solidFill>
                <a:latin typeface="Montserrat Light" panose="00000400000000000000" pitchFamily="50" charset="0"/>
              </a:rPr>
              <a:t>MRE Conseil</a:t>
            </a:r>
            <a:r>
              <a:rPr lang="fr-FR" sz="1200" dirty="0">
                <a:latin typeface="Montserrat Light" panose="00000400000000000000" pitchFamily="50" charset="0"/>
              </a:rPr>
              <a:t>, et j'anime personnellement chacune des formations. </a:t>
            </a:r>
          </a:p>
          <a:p>
            <a:pPr>
              <a:lnSpc>
                <a:spcPts val="2000"/>
              </a:lnSpc>
              <a:defRPr sz="1100"/>
            </a:pPr>
            <a:endParaRPr lang="fr-FR" sz="1200" dirty="0">
              <a:latin typeface="Montserrat Light" panose="00000400000000000000" pitchFamily="50" charset="0"/>
            </a:endParaRPr>
          </a:p>
          <a:p>
            <a:pPr>
              <a:lnSpc>
                <a:spcPts val="2000"/>
              </a:lnSpc>
              <a:defRPr sz="1100"/>
            </a:pPr>
            <a:r>
              <a:rPr lang="fr-FR" sz="1200" dirty="0">
                <a:latin typeface="Montserrat Light" panose="00000400000000000000" pitchFamily="50" charset="0"/>
              </a:rPr>
              <a:t>J'accorde une attention particulière à la manière dont elles sont préparées, animées et transposées dans la réalité de votre organisation.</a:t>
            </a:r>
            <a:endParaRPr lang="fr-FR" sz="1200" noProof="0" dirty="0">
              <a:latin typeface="Montserrat Light" panose="00000400000000000000" pitchFamily="50" charset="0"/>
            </a:endParaRPr>
          </a:p>
        </p:txBody>
      </p:sp>
      <p:grpSp>
        <p:nvGrpSpPr>
          <p:cNvPr id="28" name="Groupe 27">
            <a:extLst>
              <a:ext uri="{FF2B5EF4-FFF2-40B4-BE49-F238E27FC236}">
                <a16:creationId xmlns:a16="http://schemas.microsoft.com/office/drawing/2014/main" id="{10A73927-385A-F701-8BD8-CE66744D2B8D}"/>
              </a:ext>
            </a:extLst>
          </p:cNvPr>
          <p:cNvGrpSpPr/>
          <p:nvPr/>
        </p:nvGrpSpPr>
        <p:grpSpPr>
          <a:xfrm>
            <a:off x="4659559" y="4608433"/>
            <a:ext cx="7358267" cy="1015115"/>
            <a:chOff x="4659560" y="4892654"/>
            <a:chExt cx="7358267" cy="1015115"/>
          </a:xfrm>
        </p:grpSpPr>
        <p:sp>
          <p:nvSpPr>
            <p:cNvPr id="6" name="ZoneTexte 5">
              <a:extLst>
                <a:ext uri="{FF2B5EF4-FFF2-40B4-BE49-F238E27FC236}">
                  <a16:creationId xmlns:a16="http://schemas.microsoft.com/office/drawing/2014/main" id="{058CE5D2-9339-2372-7BB8-A672E996A08F}"/>
                </a:ext>
              </a:extLst>
            </p:cNvPr>
            <p:cNvSpPr txBox="1"/>
            <p:nvPr/>
          </p:nvSpPr>
          <p:spPr>
            <a:xfrm>
              <a:off x="5473218" y="4892654"/>
              <a:ext cx="6544609" cy="989438"/>
            </a:xfrm>
            <a:prstGeom prst="rect">
              <a:avLst/>
            </a:prstGeom>
            <a:noFill/>
          </p:spPr>
          <p:txBody>
            <a:bodyPr wrap="square" rtlCol="0">
              <a:spAutoFit/>
            </a:bodyPr>
            <a:lstStyle/>
            <a:p>
              <a:pPr>
                <a:lnSpc>
                  <a:spcPct val="150000"/>
                </a:lnSpc>
              </a:pPr>
              <a:r>
                <a:rPr lang="fr-FR" dirty="0">
                  <a:solidFill>
                    <a:schemeClr val="accent1"/>
                  </a:solidFill>
                  <a:latin typeface="Petrona" panose="02000503020000020003" pitchFamily="2" charset="0"/>
                </a:rPr>
                <a:t>Passer à l'action </a:t>
              </a:r>
            </a:p>
            <a:p>
              <a:pPr>
                <a:lnSpc>
                  <a:spcPct val="150000"/>
                </a:lnSpc>
              </a:pPr>
              <a:r>
                <a:rPr lang="fr-FR" sz="1100" dirty="0">
                  <a:latin typeface="Montserrat Light" panose="00000400000000000000" pitchFamily="50" charset="0"/>
                </a:rPr>
                <a:t>Développer des repères concrets pour prévenir les RPS, repérer les situations de souffrance psychique et intervenir de manière adaptée dans votre organisation.</a:t>
              </a:r>
            </a:p>
          </p:txBody>
        </p:sp>
        <p:grpSp>
          <p:nvGrpSpPr>
            <p:cNvPr id="23" name="Groupe 22">
              <a:extLst>
                <a:ext uri="{FF2B5EF4-FFF2-40B4-BE49-F238E27FC236}">
                  <a16:creationId xmlns:a16="http://schemas.microsoft.com/office/drawing/2014/main" id="{0F2F6A53-B260-A04B-3636-120BCB730B08}"/>
                </a:ext>
              </a:extLst>
            </p:cNvPr>
            <p:cNvGrpSpPr/>
            <p:nvPr/>
          </p:nvGrpSpPr>
          <p:grpSpPr>
            <a:xfrm>
              <a:off x="4659560" y="5187769"/>
              <a:ext cx="720000" cy="720000"/>
              <a:chOff x="4423156" y="5187769"/>
              <a:chExt cx="720000" cy="720000"/>
            </a:xfrm>
          </p:grpSpPr>
          <p:sp>
            <p:nvSpPr>
              <p:cNvPr id="9" name="Ellipse 8">
                <a:extLst>
                  <a:ext uri="{FF2B5EF4-FFF2-40B4-BE49-F238E27FC236}">
                    <a16:creationId xmlns:a16="http://schemas.microsoft.com/office/drawing/2014/main" id="{F1A08D9C-86B9-1765-02D2-3BC7BBB6FB2D}"/>
                  </a:ext>
                </a:extLst>
              </p:cNvPr>
              <p:cNvSpPr/>
              <p:nvPr/>
            </p:nvSpPr>
            <p:spPr>
              <a:xfrm>
                <a:off x="4423156" y="5187769"/>
                <a:ext cx="720000" cy="720000"/>
              </a:xfrm>
              <a:prstGeom prst="ellipse">
                <a:avLst/>
              </a:prstGeom>
              <a:solidFill>
                <a:schemeClr val="accent1">
                  <a:alpha val="20000"/>
                </a:scheme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13" name="Graphique 12">
                <a:extLst>
                  <a:ext uri="{FF2B5EF4-FFF2-40B4-BE49-F238E27FC236}">
                    <a16:creationId xmlns:a16="http://schemas.microsoft.com/office/drawing/2014/main" id="{19F8E46F-3A06-AE84-8401-21EAB5923A6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603028" y="5367769"/>
                <a:ext cx="360000" cy="360000"/>
              </a:xfrm>
              <a:prstGeom prst="rect">
                <a:avLst/>
              </a:prstGeom>
            </p:spPr>
          </p:pic>
        </p:grpSp>
      </p:grpSp>
      <p:grpSp>
        <p:nvGrpSpPr>
          <p:cNvPr id="27" name="Groupe 26">
            <a:extLst>
              <a:ext uri="{FF2B5EF4-FFF2-40B4-BE49-F238E27FC236}">
                <a16:creationId xmlns:a16="http://schemas.microsoft.com/office/drawing/2014/main" id="{F104F2DE-ED5F-80A1-7C80-6A3669137E99}"/>
              </a:ext>
            </a:extLst>
          </p:cNvPr>
          <p:cNvGrpSpPr/>
          <p:nvPr/>
        </p:nvGrpSpPr>
        <p:grpSpPr>
          <a:xfrm>
            <a:off x="4659559" y="1137539"/>
            <a:ext cx="7358268" cy="1243354"/>
            <a:chOff x="4659559" y="1891938"/>
            <a:chExt cx="7358268" cy="1243354"/>
          </a:xfrm>
        </p:grpSpPr>
        <p:sp>
          <p:nvSpPr>
            <p:cNvPr id="5" name="ZoneTexte 4">
              <a:extLst>
                <a:ext uri="{FF2B5EF4-FFF2-40B4-BE49-F238E27FC236}">
                  <a16:creationId xmlns:a16="http://schemas.microsoft.com/office/drawing/2014/main" id="{75F6878A-7C15-4D06-455B-403E510A1A5E}"/>
                </a:ext>
              </a:extLst>
            </p:cNvPr>
            <p:cNvSpPr txBox="1"/>
            <p:nvPr/>
          </p:nvSpPr>
          <p:spPr>
            <a:xfrm>
              <a:off x="5473218" y="1891938"/>
              <a:ext cx="6544609" cy="1243354"/>
            </a:xfrm>
            <a:prstGeom prst="rect">
              <a:avLst/>
            </a:prstGeom>
            <a:noFill/>
          </p:spPr>
          <p:txBody>
            <a:bodyPr wrap="square" rtlCol="0">
              <a:spAutoFit/>
            </a:bodyPr>
            <a:lstStyle/>
            <a:p>
              <a:pPr>
                <a:lnSpc>
                  <a:spcPct val="150000"/>
                </a:lnSpc>
              </a:pPr>
              <a:r>
                <a:rPr lang="fr-FR" dirty="0">
                  <a:solidFill>
                    <a:schemeClr val="accent1"/>
                  </a:solidFill>
                  <a:latin typeface="Petrona" panose="02000503020000020003" pitchFamily="2" charset="0"/>
                </a:rPr>
                <a:t>Intégrer votre réalité</a:t>
              </a:r>
            </a:p>
            <a:p>
              <a:pPr>
                <a:lnSpc>
                  <a:spcPct val="150000"/>
                </a:lnSpc>
              </a:pPr>
              <a:r>
                <a:rPr lang="fr-FR" sz="1100" dirty="0">
                  <a:latin typeface="Montserrat Light" panose="00000400000000000000" pitchFamily="50" charset="0"/>
                </a:rPr>
                <a:t>Les outils, procédures, documents et pratiques déjà en place dans votre organisation sont intégrés aux contenus de formation. Les apports s'appuient sur votre fonctionnement afin de faciliter leur appropriation et leur mise en œuvre.</a:t>
              </a:r>
            </a:p>
          </p:txBody>
        </p:sp>
        <p:grpSp>
          <p:nvGrpSpPr>
            <p:cNvPr id="21" name="Groupe 20">
              <a:extLst>
                <a:ext uri="{FF2B5EF4-FFF2-40B4-BE49-F238E27FC236}">
                  <a16:creationId xmlns:a16="http://schemas.microsoft.com/office/drawing/2014/main" id="{3A4A3DED-D725-EF91-8D00-19F8CF59C176}"/>
                </a:ext>
              </a:extLst>
            </p:cNvPr>
            <p:cNvGrpSpPr/>
            <p:nvPr/>
          </p:nvGrpSpPr>
          <p:grpSpPr>
            <a:xfrm>
              <a:off x="4659559" y="2281912"/>
              <a:ext cx="720000" cy="720000"/>
              <a:chOff x="4423156" y="776063"/>
              <a:chExt cx="720000" cy="720000"/>
            </a:xfrm>
          </p:grpSpPr>
          <p:sp>
            <p:nvSpPr>
              <p:cNvPr id="8" name="Ellipse 7">
                <a:extLst>
                  <a:ext uri="{FF2B5EF4-FFF2-40B4-BE49-F238E27FC236}">
                    <a16:creationId xmlns:a16="http://schemas.microsoft.com/office/drawing/2014/main" id="{19A7CA40-1117-4EE5-8783-1340C55E4232}"/>
                  </a:ext>
                </a:extLst>
              </p:cNvPr>
              <p:cNvSpPr/>
              <p:nvPr/>
            </p:nvSpPr>
            <p:spPr>
              <a:xfrm>
                <a:off x="4423156" y="776063"/>
                <a:ext cx="720000" cy="720000"/>
              </a:xfrm>
              <a:prstGeom prst="ellipse">
                <a:avLst/>
              </a:prstGeom>
              <a:solidFill>
                <a:schemeClr val="accent1">
                  <a:alpha val="20000"/>
                </a:scheme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16" name="Graphique 15">
                <a:extLst>
                  <a:ext uri="{FF2B5EF4-FFF2-40B4-BE49-F238E27FC236}">
                    <a16:creationId xmlns:a16="http://schemas.microsoft.com/office/drawing/2014/main" id="{559B6981-503F-8FD1-5404-4CB868CB528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603156" y="956923"/>
                <a:ext cx="360000" cy="360000"/>
              </a:xfrm>
              <a:prstGeom prst="rect">
                <a:avLst/>
              </a:prstGeom>
            </p:spPr>
          </p:pic>
        </p:grpSp>
      </p:grpSp>
      <p:grpSp>
        <p:nvGrpSpPr>
          <p:cNvPr id="26" name="Groupe 25">
            <a:extLst>
              <a:ext uri="{FF2B5EF4-FFF2-40B4-BE49-F238E27FC236}">
                <a16:creationId xmlns:a16="http://schemas.microsoft.com/office/drawing/2014/main" id="{B1474585-256D-1550-09D4-A13D7DDEC1D4}"/>
              </a:ext>
            </a:extLst>
          </p:cNvPr>
          <p:cNvGrpSpPr/>
          <p:nvPr/>
        </p:nvGrpSpPr>
        <p:grpSpPr>
          <a:xfrm>
            <a:off x="4659559" y="2773885"/>
            <a:ext cx="7358267" cy="1243354"/>
            <a:chOff x="4659560" y="3382168"/>
            <a:chExt cx="7358267" cy="1243354"/>
          </a:xfrm>
        </p:grpSpPr>
        <p:sp>
          <p:nvSpPr>
            <p:cNvPr id="7" name="ZoneTexte 6">
              <a:extLst>
                <a:ext uri="{FF2B5EF4-FFF2-40B4-BE49-F238E27FC236}">
                  <a16:creationId xmlns:a16="http://schemas.microsoft.com/office/drawing/2014/main" id="{CE2E7FBD-1E40-0C85-C426-DADA504812C4}"/>
                </a:ext>
              </a:extLst>
            </p:cNvPr>
            <p:cNvSpPr txBox="1"/>
            <p:nvPr/>
          </p:nvSpPr>
          <p:spPr>
            <a:xfrm>
              <a:off x="5473218" y="3382168"/>
              <a:ext cx="6544609" cy="1243354"/>
            </a:xfrm>
            <a:prstGeom prst="rect">
              <a:avLst/>
            </a:prstGeom>
            <a:noFill/>
          </p:spPr>
          <p:txBody>
            <a:bodyPr wrap="square" rtlCol="0">
              <a:spAutoFit/>
            </a:bodyPr>
            <a:lstStyle/>
            <a:p>
              <a:pPr>
                <a:lnSpc>
                  <a:spcPct val="150000"/>
                </a:lnSpc>
              </a:pPr>
              <a:r>
                <a:rPr lang="fr-FR" dirty="0">
                  <a:solidFill>
                    <a:schemeClr val="accent1"/>
                  </a:solidFill>
                  <a:latin typeface="Petrona" panose="02000503020000020003" pitchFamily="2" charset="0"/>
                </a:rPr>
                <a:t>Une formation qui s'adapte au groupe </a:t>
              </a:r>
            </a:p>
            <a:p>
              <a:pPr>
                <a:lnSpc>
                  <a:spcPct val="150000"/>
                </a:lnSpc>
              </a:pPr>
              <a:r>
                <a:rPr lang="fr-FR" sz="1100" dirty="0">
                  <a:latin typeface="Montserrat Light" panose="00000400000000000000" pitchFamily="50" charset="0"/>
                </a:rPr>
                <a:t>Tout au long de la formation, les participants sont invités à faire le lien avec leur propre contexte de travail. L'objectif est qu'ils repartent avec des actions concrètes, réalistes et directement mobilisables dans leur organisation.</a:t>
              </a:r>
            </a:p>
          </p:txBody>
        </p:sp>
        <p:grpSp>
          <p:nvGrpSpPr>
            <p:cNvPr id="22" name="Groupe 21">
              <a:extLst>
                <a:ext uri="{FF2B5EF4-FFF2-40B4-BE49-F238E27FC236}">
                  <a16:creationId xmlns:a16="http://schemas.microsoft.com/office/drawing/2014/main" id="{6BCFB459-0618-47C8-DF4A-49C9A971437E}"/>
                </a:ext>
              </a:extLst>
            </p:cNvPr>
            <p:cNvGrpSpPr/>
            <p:nvPr/>
          </p:nvGrpSpPr>
          <p:grpSpPr>
            <a:xfrm>
              <a:off x="4659560" y="3811797"/>
              <a:ext cx="720000" cy="720000"/>
              <a:chOff x="4423156" y="3069000"/>
              <a:chExt cx="720000" cy="720000"/>
            </a:xfrm>
          </p:grpSpPr>
          <p:sp>
            <p:nvSpPr>
              <p:cNvPr id="10" name="Ellipse 9">
                <a:extLst>
                  <a:ext uri="{FF2B5EF4-FFF2-40B4-BE49-F238E27FC236}">
                    <a16:creationId xmlns:a16="http://schemas.microsoft.com/office/drawing/2014/main" id="{FC1AC763-EC30-8D31-7FF1-E4EDC302E182}"/>
                  </a:ext>
                </a:extLst>
              </p:cNvPr>
              <p:cNvSpPr/>
              <p:nvPr/>
            </p:nvSpPr>
            <p:spPr>
              <a:xfrm>
                <a:off x="4423156" y="3069000"/>
                <a:ext cx="720000" cy="720000"/>
              </a:xfrm>
              <a:prstGeom prst="ellipse">
                <a:avLst/>
              </a:prstGeom>
              <a:solidFill>
                <a:schemeClr val="accent1">
                  <a:alpha val="20000"/>
                </a:scheme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20" name="Graphique 19">
                <a:extLst>
                  <a:ext uri="{FF2B5EF4-FFF2-40B4-BE49-F238E27FC236}">
                    <a16:creationId xmlns:a16="http://schemas.microsoft.com/office/drawing/2014/main" id="{26AFC0FB-F578-FF29-3A74-61E9BD19FD26}"/>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603028" y="3249000"/>
                <a:ext cx="360000" cy="360000"/>
              </a:xfrm>
              <a:prstGeom prst="rect">
                <a:avLst/>
              </a:prstGeom>
            </p:spPr>
          </p:pic>
        </p:grpSp>
      </p:grpSp>
      <p:sp>
        <p:nvSpPr>
          <p:cNvPr id="25" name="ZoneTexte 24">
            <a:extLst>
              <a:ext uri="{FF2B5EF4-FFF2-40B4-BE49-F238E27FC236}">
                <a16:creationId xmlns:a16="http://schemas.microsoft.com/office/drawing/2014/main" id="{ED09160C-0C56-529C-77EE-6A266DAD368A}"/>
              </a:ext>
            </a:extLst>
          </p:cNvPr>
          <p:cNvSpPr txBox="1"/>
          <p:nvPr/>
        </p:nvSpPr>
        <p:spPr>
          <a:xfrm>
            <a:off x="4659559" y="441832"/>
            <a:ext cx="6197980" cy="400110"/>
          </a:xfrm>
          <a:prstGeom prst="rect">
            <a:avLst/>
          </a:prstGeom>
          <a:noFill/>
        </p:spPr>
        <p:txBody>
          <a:bodyPr wrap="square">
            <a:spAutoFit/>
          </a:bodyPr>
          <a:lstStyle/>
          <a:p>
            <a:r>
              <a:rPr lang="fr-FR" sz="2000" dirty="0">
                <a:latin typeface="Petrona" panose="02000503020000020003" pitchFamily="2" charset="0"/>
              </a:rPr>
              <a:t>Chaque formation s'appuie sur trois engagements :</a:t>
            </a:r>
          </a:p>
        </p:txBody>
      </p:sp>
      <p:cxnSp>
        <p:nvCxnSpPr>
          <p:cNvPr id="42" name="Connecteur droit 41">
            <a:extLst>
              <a:ext uri="{FF2B5EF4-FFF2-40B4-BE49-F238E27FC236}">
                <a16:creationId xmlns:a16="http://schemas.microsoft.com/office/drawing/2014/main" id="{120A244F-19D0-21C7-B53A-BFF3846297DF}"/>
              </a:ext>
            </a:extLst>
          </p:cNvPr>
          <p:cNvCxnSpPr/>
          <p:nvPr/>
        </p:nvCxnSpPr>
        <p:spPr>
          <a:xfrm>
            <a:off x="11325439" y="0"/>
            <a:ext cx="0" cy="792000"/>
          </a:xfrm>
          <a:prstGeom prst="line">
            <a:avLst/>
          </a:prstGeom>
          <a:ln w="15875" cap="rnd">
            <a:round/>
            <a:headEnd type="none"/>
            <a:tailEnd type="ova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3581DE26-0F33-3A53-95EB-CC8E7B391A22}"/>
              </a:ext>
            </a:extLst>
          </p:cNvPr>
          <p:cNvSpPr/>
          <p:nvPr/>
        </p:nvSpPr>
        <p:spPr>
          <a:xfrm>
            <a:off x="11769101" y="6570133"/>
            <a:ext cx="449993" cy="2370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solidFill>
                  <a:schemeClr val="bg1"/>
                </a:solidFill>
                <a:latin typeface="Petrona" panose="02000503020000020003" pitchFamily="2" charset="0"/>
              </a:rPr>
              <a:t>7</a:t>
            </a:r>
          </a:p>
        </p:txBody>
      </p:sp>
    </p:spTree>
    <p:extLst>
      <p:ext uri="{BB962C8B-B14F-4D97-AF65-F5344CB8AC3E}">
        <p14:creationId xmlns:p14="http://schemas.microsoft.com/office/powerpoint/2010/main" val="18857527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513908-0421-F6EE-D6C9-0D7976F69DDA}"/>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3EC5583C-1BFD-20A2-C233-D04BE9F11FA3}"/>
              </a:ext>
            </a:extLst>
          </p:cNvPr>
          <p:cNvSpPr txBox="1"/>
          <p:nvPr/>
        </p:nvSpPr>
        <p:spPr>
          <a:xfrm>
            <a:off x="5910927" y="259538"/>
            <a:ext cx="5764734" cy="1015663"/>
          </a:xfrm>
          <a:prstGeom prst="rect">
            <a:avLst/>
          </a:prstGeom>
          <a:noFill/>
        </p:spPr>
        <p:txBody>
          <a:bodyPr wrap="square" rtlCol="0">
            <a:spAutoFit/>
          </a:bodyPr>
          <a:lstStyle/>
          <a:p>
            <a:r>
              <a:rPr lang="fr-FR" sz="3000" b="1" dirty="0">
                <a:solidFill>
                  <a:schemeClr val="accent1"/>
                </a:solidFill>
                <a:latin typeface="Petrona" panose="02000503020000020003" pitchFamily="2" charset="0"/>
              </a:rPr>
              <a:t>Echangeons autour de votre projet de formation</a:t>
            </a:r>
          </a:p>
        </p:txBody>
      </p:sp>
      <p:cxnSp>
        <p:nvCxnSpPr>
          <p:cNvPr id="3" name="Connecteur droit 2">
            <a:extLst>
              <a:ext uri="{FF2B5EF4-FFF2-40B4-BE49-F238E27FC236}">
                <a16:creationId xmlns:a16="http://schemas.microsoft.com/office/drawing/2014/main" id="{F0D078F9-E215-D961-E39A-9FF9037DDA93}"/>
              </a:ext>
            </a:extLst>
          </p:cNvPr>
          <p:cNvCxnSpPr/>
          <p:nvPr/>
        </p:nvCxnSpPr>
        <p:spPr>
          <a:xfrm>
            <a:off x="6034283" y="1425686"/>
            <a:ext cx="864000" cy="0"/>
          </a:xfrm>
          <a:prstGeom prst="line">
            <a:avLst/>
          </a:prstGeom>
          <a:ln w="31750" cap="rnd"/>
        </p:spPr>
        <p:style>
          <a:lnRef idx="1">
            <a:schemeClr val="accent1"/>
          </a:lnRef>
          <a:fillRef idx="0">
            <a:schemeClr val="accent1"/>
          </a:fillRef>
          <a:effectRef idx="0">
            <a:schemeClr val="accent1"/>
          </a:effectRef>
          <a:fontRef idx="minor">
            <a:schemeClr val="tx1"/>
          </a:fontRef>
        </p:style>
      </p:cxnSp>
      <p:sp>
        <p:nvSpPr>
          <p:cNvPr id="4" name="ZoneTexte 3">
            <a:extLst>
              <a:ext uri="{FF2B5EF4-FFF2-40B4-BE49-F238E27FC236}">
                <a16:creationId xmlns:a16="http://schemas.microsoft.com/office/drawing/2014/main" id="{C00ADFEA-E186-8C9D-1AF6-FDC14E71EF01}"/>
              </a:ext>
            </a:extLst>
          </p:cNvPr>
          <p:cNvSpPr txBox="1"/>
          <p:nvPr/>
        </p:nvSpPr>
        <p:spPr>
          <a:xfrm>
            <a:off x="5910925" y="1528544"/>
            <a:ext cx="6093051" cy="1310936"/>
          </a:xfrm>
          <a:prstGeom prst="rect">
            <a:avLst/>
          </a:prstGeom>
          <a:noFill/>
        </p:spPr>
        <p:txBody>
          <a:bodyPr wrap="square">
            <a:spAutoFit/>
          </a:bodyPr>
          <a:lstStyle/>
          <a:p>
            <a:pPr>
              <a:lnSpc>
                <a:spcPct val="115000"/>
              </a:lnSpc>
              <a:spcAft>
                <a:spcPts val="800"/>
              </a:spcAft>
              <a:buNone/>
            </a:pPr>
            <a:r>
              <a:rPr lang="fr-FR" sz="1600" kern="100" dirty="0">
                <a:latin typeface="Montserrat Light" panose="00000400000000000000" pitchFamily="50" charset="0"/>
                <a:ea typeface="Aptos" panose="020B0004020202020204" pitchFamily="34" charset="0"/>
                <a:cs typeface="Times New Roman" panose="02020603050405020304" pitchFamily="18" charset="0"/>
              </a:rPr>
              <a:t>Chaque organisation est confrontée à des enjeux différents.</a:t>
            </a:r>
          </a:p>
          <a:p>
            <a:pPr>
              <a:lnSpc>
                <a:spcPct val="115000"/>
              </a:lnSpc>
              <a:spcAft>
                <a:spcPts val="800"/>
              </a:spcAft>
              <a:buNone/>
            </a:pPr>
            <a:r>
              <a:rPr lang="fr-FR" sz="1600" kern="100" dirty="0">
                <a:effectLst/>
                <a:latin typeface="Montserrat Light" panose="00000400000000000000" pitchFamily="50" charset="0"/>
                <a:ea typeface="Aptos" panose="020B0004020202020204" pitchFamily="34" charset="0"/>
                <a:cs typeface="Times New Roman" panose="02020603050405020304" pitchFamily="18" charset="0"/>
              </a:rPr>
              <a:t>Nous construisons avec vous un parcours adapté à vos enjeux et à vos équipes.</a:t>
            </a:r>
          </a:p>
        </p:txBody>
      </p:sp>
      <p:grpSp>
        <p:nvGrpSpPr>
          <p:cNvPr id="14" name="Groupe 13">
            <a:extLst>
              <a:ext uri="{FF2B5EF4-FFF2-40B4-BE49-F238E27FC236}">
                <a16:creationId xmlns:a16="http://schemas.microsoft.com/office/drawing/2014/main" id="{901F8A8A-8CCD-F0F7-4FAA-25C11B40BC1E}"/>
              </a:ext>
            </a:extLst>
          </p:cNvPr>
          <p:cNvGrpSpPr/>
          <p:nvPr/>
        </p:nvGrpSpPr>
        <p:grpSpPr>
          <a:xfrm>
            <a:off x="6292733" y="4751082"/>
            <a:ext cx="4694010" cy="1154162"/>
            <a:chOff x="6292733" y="4751082"/>
            <a:chExt cx="4694010" cy="1154162"/>
          </a:xfrm>
        </p:grpSpPr>
        <p:sp>
          <p:nvSpPr>
            <p:cNvPr id="7" name="ZoneTexte 6">
              <a:extLst>
                <a:ext uri="{FF2B5EF4-FFF2-40B4-BE49-F238E27FC236}">
                  <a16:creationId xmlns:a16="http://schemas.microsoft.com/office/drawing/2014/main" id="{4DE40B92-D833-2374-F56A-481FB2E340EF}"/>
                </a:ext>
              </a:extLst>
            </p:cNvPr>
            <p:cNvSpPr txBox="1"/>
            <p:nvPr/>
          </p:nvSpPr>
          <p:spPr>
            <a:xfrm>
              <a:off x="6928156" y="4751082"/>
              <a:ext cx="4058587" cy="1154162"/>
            </a:xfrm>
            <a:prstGeom prst="rect">
              <a:avLst/>
            </a:prstGeom>
            <a:noFill/>
          </p:spPr>
          <p:txBody>
            <a:bodyPr wrap="square" rtlCol="0">
              <a:spAutoFit/>
            </a:bodyPr>
            <a:lstStyle/>
            <a:p>
              <a:pPr>
                <a:spcAft>
                  <a:spcPts val="600"/>
                </a:spcAft>
              </a:pPr>
              <a:r>
                <a:rPr lang="fr-FR" sz="1600" dirty="0">
                  <a:solidFill>
                    <a:schemeClr val="accent1"/>
                  </a:solidFill>
                  <a:latin typeface="Montserrat Light" panose="00000400000000000000" pitchFamily="50" charset="0"/>
                </a:rPr>
                <a:t>Site web</a:t>
              </a:r>
            </a:p>
            <a:p>
              <a:r>
                <a:rPr lang="fr-FR" sz="1600" dirty="0">
                  <a:latin typeface="Montserrat Light" panose="00000400000000000000" pitchFamily="50" charset="0"/>
                  <a:hlinkClick r:id="rId2"/>
                </a:rPr>
                <a:t>www.mre-conseil.com</a:t>
              </a:r>
              <a:endParaRPr lang="fr-FR" sz="1600" dirty="0">
                <a:latin typeface="Montserrat Light" panose="00000400000000000000" pitchFamily="50" charset="0"/>
              </a:endParaRPr>
            </a:p>
            <a:p>
              <a:endParaRPr lang="fr-FR" sz="1600" dirty="0">
                <a:latin typeface="Montserrat Light" panose="00000400000000000000" pitchFamily="50" charset="0"/>
              </a:endParaRPr>
            </a:p>
            <a:p>
              <a:r>
                <a:rPr lang="fr-FR" sz="1600" dirty="0">
                  <a:latin typeface="Montserrat Light" panose="00000400000000000000" pitchFamily="50" charset="0"/>
                  <a:hlinkClick r:id="rId3"/>
                </a:rPr>
                <a:t>Téléchargez notre catalogue complet </a:t>
              </a:r>
              <a:endParaRPr lang="fr-FR" sz="1600" dirty="0">
                <a:latin typeface="Montserrat Light" panose="00000400000000000000" pitchFamily="50" charset="0"/>
              </a:endParaRPr>
            </a:p>
          </p:txBody>
        </p:sp>
        <p:grpSp>
          <p:nvGrpSpPr>
            <p:cNvPr id="19" name="Groupe 18">
              <a:extLst>
                <a:ext uri="{FF2B5EF4-FFF2-40B4-BE49-F238E27FC236}">
                  <a16:creationId xmlns:a16="http://schemas.microsoft.com/office/drawing/2014/main" id="{D264C5E1-AD0D-F16B-EA32-0B42EF31D781}"/>
                </a:ext>
              </a:extLst>
            </p:cNvPr>
            <p:cNvGrpSpPr/>
            <p:nvPr/>
          </p:nvGrpSpPr>
          <p:grpSpPr>
            <a:xfrm>
              <a:off x="6292733" y="4801046"/>
              <a:ext cx="552990" cy="561792"/>
              <a:chOff x="10876350" y="5483643"/>
              <a:chExt cx="552990" cy="561792"/>
            </a:xfrm>
          </p:grpSpPr>
          <p:sp>
            <p:nvSpPr>
              <p:cNvPr id="18" name="Ellipse 17">
                <a:extLst>
                  <a:ext uri="{FF2B5EF4-FFF2-40B4-BE49-F238E27FC236}">
                    <a16:creationId xmlns:a16="http://schemas.microsoft.com/office/drawing/2014/main" id="{8D9EF61F-B45E-C923-0F38-D817EAF476C4}"/>
                  </a:ext>
                </a:extLst>
              </p:cNvPr>
              <p:cNvSpPr/>
              <p:nvPr/>
            </p:nvSpPr>
            <p:spPr>
              <a:xfrm>
                <a:off x="10876350" y="5483643"/>
                <a:ext cx="552990" cy="561792"/>
              </a:xfrm>
              <a:prstGeom prst="ellipse">
                <a:avLst/>
              </a:prstGeom>
              <a:solidFill>
                <a:schemeClr val="accent1">
                  <a:alpha val="20000"/>
                </a:scheme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9" name="Graphique 8">
                <a:extLst>
                  <a:ext uri="{FF2B5EF4-FFF2-40B4-BE49-F238E27FC236}">
                    <a16:creationId xmlns:a16="http://schemas.microsoft.com/office/drawing/2014/main" id="{873D377E-1043-BC02-3A0D-8F99A658532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996194" y="5604339"/>
                <a:ext cx="320400" cy="320400"/>
              </a:xfrm>
              <a:prstGeom prst="rect">
                <a:avLst/>
              </a:prstGeom>
            </p:spPr>
          </p:pic>
        </p:grpSp>
      </p:grpSp>
      <p:grpSp>
        <p:nvGrpSpPr>
          <p:cNvPr id="8" name="Groupe 7">
            <a:extLst>
              <a:ext uri="{FF2B5EF4-FFF2-40B4-BE49-F238E27FC236}">
                <a16:creationId xmlns:a16="http://schemas.microsoft.com/office/drawing/2014/main" id="{636E028D-82D4-51F2-EB86-F02B82B0BD04}"/>
              </a:ext>
            </a:extLst>
          </p:cNvPr>
          <p:cNvGrpSpPr/>
          <p:nvPr/>
        </p:nvGrpSpPr>
        <p:grpSpPr>
          <a:xfrm>
            <a:off x="6292733" y="3040485"/>
            <a:ext cx="5711244" cy="661720"/>
            <a:chOff x="6292733" y="3285960"/>
            <a:chExt cx="5711244" cy="661720"/>
          </a:xfrm>
        </p:grpSpPr>
        <p:sp>
          <p:nvSpPr>
            <p:cNvPr id="5" name="ZoneTexte 4">
              <a:extLst>
                <a:ext uri="{FF2B5EF4-FFF2-40B4-BE49-F238E27FC236}">
                  <a16:creationId xmlns:a16="http://schemas.microsoft.com/office/drawing/2014/main" id="{B7BEAA84-784F-7F07-556A-01FC0D0F382F}"/>
                </a:ext>
              </a:extLst>
            </p:cNvPr>
            <p:cNvSpPr txBox="1"/>
            <p:nvPr/>
          </p:nvSpPr>
          <p:spPr>
            <a:xfrm>
              <a:off x="6928157" y="3285960"/>
              <a:ext cx="5075820" cy="661720"/>
            </a:xfrm>
            <a:prstGeom prst="rect">
              <a:avLst/>
            </a:prstGeom>
            <a:noFill/>
          </p:spPr>
          <p:txBody>
            <a:bodyPr wrap="square" rtlCol="0">
              <a:spAutoFit/>
            </a:bodyPr>
            <a:lstStyle/>
            <a:p>
              <a:pPr>
                <a:spcAft>
                  <a:spcPts val="600"/>
                </a:spcAft>
              </a:pPr>
              <a:r>
                <a:rPr lang="fr-FR" sz="1600" dirty="0">
                  <a:solidFill>
                    <a:schemeClr val="accent1"/>
                  </a:solidFill>
                  <a:latin typeface="Montserrat Light" panose="00000400000000000000" pitchFamily="50" charset="0"/>
                </a:rPr>
                <a:t>Téléphone</a:t>
              </a:r>
            </a:p>
            <a:p>
              <a:r>
                <a:rPr lang="fr-FR" sz="1600" dirty="0">
                  <a:latin typeface="Montserrat Light" panose="00000400000000000000" pitchFamily="50" charset="0"/>
                </a:rPr>
                <a:t>07 49 36 07 08</a:t>
              </a:r>
            </a:p>
          </p:txBody>
        </p:sp>
        <p:grpSp>
          <p:nvGrpSpPr>
            <p:cNvPr id="17" name="Groupe 16">
              <a:extLst>
                <a:ext uri="{FF2B5EF4-FFF2-40B4-BE49-F238E27FC236}">
                  <a16:creationId xmlns:a16="http://schemas.microsoft.com/office/drawing/2014/main" id="{8D9AD495-93EF-BA65-25DC-9836B90F362B}"/>
                </a:ext>
              </a:extLst>
            </p:cNvPr>
            <p:cNvGrpSpPr>
              <a:grpSpLocks noChangeAspect="1"/>
            </p:cNvGrpSpPr>
            <p:nvPr/>
          </p:nvGrpSpPr>
          <p:grpSpPr>
            <a:xfrm>
              <a:off x="6292733" y="3332214"/>
              <a:ext cx="552990" cy="561792"/>
              <a:chOff x="6258464" y="3232286"/>
              <a:chExt cx="392927" cy="399181"/>
            </a:xfrm>
          </p:grpSpPr>
          <p:sp>
            <p:nvSpPr>
              <p:cNvPr id="16" name="Ellipse 15">
                <a:extLst>
                  <a:ext uri="{FF2B5EF4-FFF2-40B4-BE49-F238E27FC236}">
                    <a16:creationId xmlns:a16="http://schemas.microsoft.com/office/drawing/2014/main" id="{AE83F48E-ACD8-B395-0B5C-9D2AAB8AF216}"/>
                  </a:ext>
                </a:extLst>
              </p:cNvPr>
              <p:cNvSpPr/>
              <p:nvPr/>
            </p:nvSpPr>
            <p:spPr>
              <a:xfrm>
                <a:off x="6258464" y="3232286"/>
                <a:ext cx="392927" cy="399181"/>
              </a:xfrm>
              <a:prstGeom prst="ellipse">
                <a:avLst/>
              </a:prstGeom>
              <a:solidFill>
                <a:schemeClr val="accent1">
                  <a:alpha val="20000"/>
                </a:scheme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15" name="Graphique 14">
                <a:extLst>
                  <a:ext uri="{FF2B5EF4-FFF2-40B4-BE49-F238E27FC236}">
                    <a16:creationId xmlns:a16="http://schemas.microsoft.com/office/drawing/2014/main" id="{7641FFA1-0E50-F7A3-479D-45A6AC761BD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51983" y="3314700"/>
                <a:ext cx="228600" cy="228600"/>
              </a:xfrm>
              <a:prstGeom prst="rect">
                <a:avLst/>
              </a:prstGeom>
            </p:spPr>
          </p:pic>
        </p:grpSp>
      </p:grpSp>
      <p:grpSp>
        <p:nvGrpSpPr>
          <p:cNvPr id="10" name="Groupe 9">
            <a:extLst>
              <a:ext uri="{FF2B5EF4-FFF2-40B4-BE49-F238E27FC236}">
                <a16:creationId xmlns:a16="http://schemas.microsoft.com/office/drawing/2014/main" id="{8DE75C1E-B763-AA19-D6EB-BC7C256FB32D}"/>
              </a:ext>
            </a:extLst>
          </p:cNvPr>
          <p:cNvGrpSpPr/>
          <p:nvPr/>
        </p:nvGrpSpPr>
        <p:grpSpPr>
          <a:xfrm>
            <a:off x="6292733" y="3870801"/>
            <a:ext cx="5711244" cy="661720"/>
            <a:chOff x="6292733" y="4018521"/>
            <a:chExt cx="5711244" cy="661720"/>
          </a:xfrm>
        </p:grpSpPr>
        <p:sp>
          <p:nvSpPr>
            <p:cNvPr id="6" name="ZoneTexte 5">
              <a:extLst>
                <a:ext uri="{FF2B5EF4-FFF2-40B4-BE49-F238E27FC236}">
                  <a16:creationId xmlns:a16="http://schemas.microsoft.com/office/drawing/2014/main" id="{FB144A07-0136-A998-9A5F-736F5D529628}"/>
                </a:ext>
              </a:extLst>
            </p:cNvPr>
            <p:cNvSpPr txBox="1"/>
            <p:nvPr/>
          </p:nvSpPr>
          <p:spPr>
            <a:xfrm>
              <a:off x="6928157" y="4018521"/>
              <a:ext cx="5075820" cy="661720"/>
            </a:xfrm>
            <a:prstGeom prst="rect">
              <a:avLst/>
            </a:prstGeom>
            <a:noFill/>
          </p:spPr>
          <p:txBody>
            <a:bodyPr wrap="square" rtlCol="0">
              <a:spAutoFit/>
            </a:bodyPr>
            <a:lstStyle/>
            <a:p>
              <a:pPr>
                <a:spcAft>
                  <a:spcPts val="600"/>
                </a:spcAft>
              </a:pPr>
              <a:r>
                <a:rPr lang="fr-FR" sz="1600" dirty="0">
                  <a:solidFill>
                    <a:schemeClr val="accent1"/>
                  </a:solidFill>
                  <a:latin typeface="Montserrat Light" panose="00000400000000000000" pitchFamily="50" charset="0"/>
                </a:rPr>
                <a:t>Email</a:t>
              </a:r>
            </a:p>
            <a:p>
              <a:r>
                <a:rPr lang="fr-FR" sz="1600" dirty="0">
                  <a:latin typeface="Montserrat Light" panose="00000400000000000000" pitchFamily="50" charset="0"/>
                </a:rPr>
                <a:t>mre@mre-conseil.com</a:t>
              </a:r>
            </a:p>
          </p:txBody>
        </p:sp>
        <p:grpSp>
          <p:nvGrpSpPr>
            <p:cNvPr id="21" name="Groupe 20">
              <a:extLst>
                <a:ext uri="{FF2B5EF4-FFF2-40B4-BE49-F238E27FC236}">
                  <a16:creationId xmlns:a16="http://schemas.microsoft.com/office/drawing/2014/main" id="{05603228-C8DF-EF8E-1C37-8749FD409996}"/>
                </a:ext>
              </a:extLst>
            </p:cNvPr>
            <p:cNvGrpSpPr/>
            <p:nvPr/>
          </p:nvGrpSpPr>
          <p:grpSpPr>
            <a:xfrm>
              <a:off x="6292733" y="4068485"/>
              <a:ext cx="552990" cy="561792"/>
              <a:chOff x="10648643" y="5629010"/>
              <a:chExt cx="552990" cy="561792"/>
            </a:xfrm>
          </p:grpSpPr>
          <p:pic>
            <p:nvPicPr>
              <p:cNvPr id="13" name="Graphique 12">
                <a:extLst>
                  <a:ext uri="{FF2B5EF4-FFF2-40B4-BE49-F238E27FC236}">
                    <a16:creationId xmlns:a16="http://schemas.microsoft.com/office/drawing/2014/main" id="{6CFF9F74-D37C-42D2-272A-1861301C8471}"/>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0764938" y="5749706"/>
                <a:ext cx="320400" cy="320400"/>
              </a:xfrm>
              <a:prstGeom prst="rect">
                <a:avLst/>
              </a:prstGeom>
            </p:spPr>
          </p:pic>
          <p:sp>
            <p:nvSpPr>
              <p:cNvPr id="20" name="Ellipse 19">
                <a:extLst>
                  <a:ext uri="{FF2B5EF4-FFF2-40B4-BE49-F238E27FC236}">
                    <a16:creationId xmlns:a16="http://schemas.microsoft.com/office/drawing/2014/main" id="{67FABAB2-B636-D92F-C098-BCC3798B85EE}"/>
                  </a:ext>
                </a:extLst>
              </p:cNvPr>
              <p:cNvSpPr/>
              <p:nvPr/>
            </p:nvSpPr>
            <p:spPr>
              <a:xfrm>
                <a:off x="10648643" y="5629010"/>
                <a:ext cx="552990" cy="561792"/>
              </a:xfrm>
              <a:prstGeom prst="ellipse">
                <a:avLst/>
              </a:prstGeom>
              <a:solidFill>
                <a:schemeClr val="accent1">
                  <a:alpha val="20000"/>
                </a:scheme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grpSp>
      </p:grpSp>
      <p:cxnSp>
        <p:nvCxnSpPr>
          <p:cNvPr id="11" name="Connecteur droit 10">
            <a:extLst>
              <a:ext uri="{FF2B5EF4-FFF2-40B4-BE49-F238E27FC236}">
                <a16:creationId xmlns:a16="http://schemas.microsoft.com/office/drawing/2014/main" id="{EA757C0E-B276-D4B0-3D6F-7597D6CDD7EE}"/>
              </a:ext>
            </a:extLst>
          </p:cNvPr>
          <p:cNvCxnSpPr/>
          <p:nvPr/>
        </p:nvCxnSpPr>
        <p:spPr>
          <a:xfrm>
            <a:off x="10945118" y="5362838"/>
            <a:ext cx="0" cy="1152000"/>
          </a:xfrm>
          <a:prstGeom prst="line">
            <a:avLst/>
          </a:prstGeom>
          <a:ln w="19050" cap="rnd">
            <a:round/>
            <a:headEnd type="oval"/>
          </a:ln>
        </p:spPr>
        <p:style>
          <a:lnRef idx="1">
            <a:schemeClr val="accent1"/>
          </a:lnRef>
          <a:fillRef idx="0">
            <a:schemeClr val="accent1"/>
          </a:fillRef>
          <a:effectRef idx="0">
            <a:schemeClr val="accent1"/>
          </a:effectRef>
          <a:fontRef idx="minor">
            <a:schemeClr val="tx1"/>
          </a:fontRef>
        </p:style>
      </p:cxnSp>
      <p:pic>
        <p:nvPicPr>
          <p:cNvPr id="12" name="Image 11">
            <a:extLst>
              <a:ext uri="{FF2B5EF4-FFF2-40B4-BE49-F238E27FC236}">
                <a16:creationId xmlns:a16="http://schemas.microsoft.com/office/drawing/2014/main" id="{F9582E74-3C3C-E04E-263E-BCD017FC728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010011" y="5362838"/>
            <a:ext cx="1076400" cy="1076400"/>
          </a:xfrm>
          <a:prstGeom prst="rect">
            <a:avLst/>
          </a:prstGeom>
        </p:spPr>
      </p:pic>
      <p:sp>
        <p:nvSpPr>
          <p:cNvPr id="24" name="Rectangle 23">
            <a:extLst>
              <a:ext uri="{FF2B5EF4-FFF2-40B4-BE49-F238E27FC236}">
                <a16:creationId xmlns:a16="http://schemas.microsoft.com/office/drawing/2014/main" id="{9026E9F9-E80B-C4E2-6D48-E8DEA074A700}"/>
              </a:ext>
            </a:extLst>
          </p:cNvPr>
          <p:cNvSpPr/>
          <p:nvPr/>
        </p:nvSpPr>
        <p:spPr>
          <a:xfrm>
            <a:off x="11769101" y="6570133"/>
            <a:ext cx="449993" cy="2370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solidFill>
                  <a:schemeClr val="bg1"/>
                </a:solidFill>
                <a:latin typeface="Petrona" panose="02000503020000020003" pitchFamily="2" charset="0"/>
              </a:rPr>
              <a:t>8</a:t>
            </a:r>
          </a:p>
        </p:txBody>
      </p:sp>
    </p:spTree>
    <p:extLst>
      <p:ext uri="{BB962C8B-B14F-4D97-AF65-F5344CB8AC3E}">
        <p14:creationId xmlns:p14="http://schemas.microsoft.com/office/powerpoint/2010/main" val="3604309866"/>
      </p:ext>
    </p:extLst>
  </p:cSld>
  <p:clrMapOvr>
    <a:masterClrMapping/>
  </p:clrMapOvr>
</p:sld>
</file>

<file path=ppt/theme/theme1.xml><?xml version="1.0" encoding="utf-8"?>
<a:theme xmlns:a="http://schemas.openxmlformats.org/drawingml/2006/main" name="Thème Office 2013 – 2022">
  <a:themeElements>
    <a:clrScheme name="MRE">
      <a:dk1>
        <a:sysClr val="windowText" lastClr="000000"/>
      </a:dk1>
      <a:lt1>
        <a:sysClr val="window" lastClr="FFFFFF"/>
      </a:lt1>
      <a:dk2>
        <a:srgbClr val="6D818A"/>
      </a:dk2>
      <a:lt2>
        <a:srgbClr val="E94E1D"/>
      </a:lt2>
      <a:accent1>
        <a:srgbClr val="078B4C"/>
      </a:accent1>
      <a:accent2>
        <a:srgbClr val="68C59D"/>
      </a:accent2>
      <a:accent3>
        <a:srgbClr val="0563C1"/>
      </a:accent3>
      <a:accent4>
        <a:srgbClr val="FFC000"/>
      </a:accent4>
      <a:accent5>
        <a:srgbClr val="7030A0"/>
      </a:accent5>
      <a:accent6>
        <a:srgbClr val="FF0000"/>
      </a:accent6>
      <a:hlink>
        <a:srgbClr val="0563C1"/>
      </a:hlink>
      <a:folHlink>
        <a:srgbClr val="954F72"/>
      </a:folHlink>
    </a:clrScheme>
    <a:fontScheme name="Thème 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3318</TotalTime>
  <Words>853</Words>
  <Application>Microsoft Office PowerPoint</Application>
  <PresentationFormat>Grand écran</PresentationFormat>
  <Paragraphs>126</Paragraphs>
  <Slides>8</Slides>
  <Notes>1</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8</vt:i4>
      </vt:variant>
    </vt:vector>
  </HeadingPairs>
  <TitlesOfParts>
    <vt:vector size="15" baseType="lpstr">
      <vt:lpstr>Aptos</vt:lpstr>
      <vt:lpstr>Arial</vt:lpstr>
      <vt:lpstr>Calibri</vt:lpstr>
      <vt:lpstr>Calibri Light</vt:lpstr>
      <vt:lpstr>Montserrat Light</vt:lpstr>
      <vt:lpstr>Petrona</vt:lpstr>
      <vt:lpstr>Thème Office 2013 – 2022</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Magali Roque-Escalle</dc:creator>
  <cp:lastModifiedBy>Magali Roque-Escalle</cp:lastModifiedBy>
  <cp:revision>30</cp:revision>
  <dcterms:created xsi:type="dcterms:W3CDTF">2025-01-14T06:54:10Z</dcterms:created>
  <dcterms:modified xsi:type="dcterms:W3CDTF">2026-08-03T13:52:32Z</dcterms:modified>
</cp:coreProperties>
</file>