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61" r:id="rId2"/>
    <p:sldId id="263" r:id="rId3"/>
    <p:sldId id="264" r:id="rId4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313C425-0562-40AF-AD45-5A4B886C3B56}" v="102" dt="2026-08-07T12:01:04.25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40" d="100"/>
          <a:sy n="140" d="100"/>
        </p:scale>
        <p:origin x="132" y="27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notesMaster" Target="notesMasters/notesMaster1.xml"/><Relationship Id="rId10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gali Roque-Escalle" userId="19e0ff30d778f99f" providerId="LiveId" clId="{D18C7604-F849-4F6E-B4FF-A50AF7AA77B5}"/>
    <pc:docChg chg="undo redo custSel addSld delSld modSld sldOrd">
      <pc:chgData name="Magali Roque-Escalle" userId="19e0ff30d778f99f" providerId="LiveId" clId="{D18C7604-F849-4F6E-B4FF-A50AF7AA77B5}" dt="2026-08-07T12:04:53.530" v="1311" actId="1038"/>
      <pc:docMkLst>
        <pc:docMk/>
      </pc:docMkLst>
      <pc:sldChg chg="del">
        <pc:chgData name="Magali Roque-Escalle" userId="19e0ff30d778f99f" providerId="LiveId" clId="{D18C7604-F849-4F6E-B4FF-A50AF7AA77B5}" dt="2026-08-07T08:23:01.858" v="1207" actId="47"/>
        <pc:sldMkLst>
          <pc:docMk/>
          <pc:sldMk cId="2295755956" sldId="257"/>
        </pc:sldMkLst>
      </pc:sldChg>
      <pc:sldChg chg="modSp del mod">
        <pc:chgData name="Magali Roque-Escalle" userId="19e0ff30d778f99f" providerId="LiveId" clId="{D18C7604-F849-4F6E-B4FF-A50AF7AA77B5}" dt="2026-08-07T08:23:03.416" v="1208" actId="47"/>
        <pc:sldMkLst>
          <pc:docMk/>
          <pc:sldMk cId="1919574492" sldId="258"/>
        </pc:sldMkLst>
        <pc:spChg chg="mod">
          <ac:chgData name="Magali Roque-Escalle" userId="19e0ff30d778f99f" providerId="LiveId" clId="{D18C7604-F849-4F6E-B4FF-A50AF7AA77B5}" dt="2026-08-07T07:20:53.476" v="439" actId="14100"/>
          <ac:spMkLst>
            <pc:docMk/>
            <pc:sldMk cId="1919574492" sldId="258"/>
            <ac:spMk id="102" creationId="{547BED7E-F4C2-0F1F-023A-89463BE61511}"/>
          </ac:spMkLst>
        </pc:spChg>
        <pc:spChg chg="mod">
          <ac:chgData name="Magali Roque-Escalle" userId="19e0ff30d778f99f" providerId="LiveId" clId="{D18C7604-F849-4F6E-B4FF-A50AF7AA77B5}" dt="2026-08-07T07:20:52.970" v="438" actId="14100"/>
          <ac:spMkLst>
            <pc:docMk/>
            <pc:sldMk cId="1919574492" sldId="258"/>
            <ac:spMk id="103" creationId="{948156BB-6CD1-3F96-7C35-8581C846F303}"/>
          </ac:spMkLst>
        </pc:spChg>
        <pc:spChg chg="mod">
          <ac:chgData name="Magali Roque-Escalle" userId="19e0ff30d778f99f" providerId="LiveId" clId="{D18C7604-F849-4F6E-B4FF-A50AF7AA77B5}" dt="2026-08-07T07:20:52.467" v="437" actId="14100"/>
          <ac:spMkLst>
            <pc:docMk/>
            <pc:sldMk cId="1919574492" sldId="258"/>
            <ac:spMk id="104" creationId="{8A5C39FD-FD3E-6556-E366-72EFE94A5972}"/>
          </ac:spMkLst>
        </pc:spChg>
        <pc:spChg chg="mod">
          <ac:chgData name="Magali Roque-Escalle" userId="19e0ff30d778f99f" providerId="LiveId" clId="{D18C7604-F849-4F6E-B4FF-A50AF7AA77B5}" dt="2026-08-07T07:20:51.849" v="436" actId="14100"/>
          <ac:spMkLst>
            <pc:docMk/>
            <pc:sldMk cId="1919574492" sldId="258"/>
            <ac:spMk id="105" creationId="{E8128524-274C-820F-D4D6-F62A39D753B2}"/>
          </ac:spMkLst>
        </pc:spChg>
      </pc:sldChg>
      <pc:sldChg chg="addSp delSp modSp add del mod">
        <pc:chgData name="Magali Roque-Escalle" userId="19e0ff30d778f99f" providerId="LiveId" clId="{D18C7604-F849-4F6E-B4FF-A50AF7AA77B5}" dt="2026-08-07T08:23:37.875" v="1214" actId="47"/>
        <pc:sldMkLst>
          <pc:docMk/>
          <pc:sldMk cId="3183283908" sldId="259"/>
        </pc:sldMkLst>
        <pc:spChg chg="add del mod">
          <ac:chgData name="Magali Roque-Escalle" userId="19e0ff30d778f99f" providerId="LiveId" clId="{D18C7604-F849-4F6E-B4FF-A50AF7AA77B5}" dt="2026-08-06T16:45:51.328" v="82" actId="478"/>
          <ac:spMkLst>
            <pc:docMk/>
            <pc:sldMk cId="3183283908" sldId="259"/>
            <ac:spMk id="114" creationId="{4A48201D-2073-124D-FA86-3F8731A1D49E}"/>
          </ac:spMkLst>
        </pc:spChg>
        <pc:spChg chg="add mod">
          <ac:chgData name="Magali Roque-Escalle" userId="19e0ff30d778f99f" providerId="LiveId" clId="{D18C7604-F849-4F6E-B4FF-A50AF7AA77B5}" dt="2026-08-06T16:47:54.624" v="106" actId="14100"/>
          <ac:spMkLst>
            <pc:docMk/>
            <pc:sldMk cId="3183283908" sldId="259"/>
            <ac:spMk id="115" creationId="{FC17137C-C6FA-C960-1FEC-84E83240B6B6}"/>
          </ac:spMkLst>
        </pc:spChg>
        <pc:spChg chg="add mod ord">
          <ac:chgData name="Magali Roque-Escalle" userId="19e0ff30d778f99f" providerId="LiveId" clId="{D18C7604-F849-4F6E-B4FF-A50AF7AA77B5}" dt="2026-08-06T16:45:01.947" v="72" actId="164"/>
          <ac:spMkLst>
            <pc:docMk/>
            <pc:sldMk cId="3183283908" sldId="259"/>
            <ac:spMk id="117" creationId="{55040C26-AD5F-66B3-0B71-6335873FC094}"/>
          </ac:spMkLst>
        </pc:spChg>
        <pc:spChg chg="add mod">
          <ac:chgData name="Magali Roque-Escalle" userId="19e0ff30d778f99f" providerId="LiveId" clId="{D18C7604-F849-4F6E-B4FF-A50AF7AA77B5}" dt="2026-08-06T16:47:22.698" v="99" actId="255"/>
          <ac:spMkLst>
            <pc:docMk/>
            <pc:sldMk cId="3183283908" sldId="259"/>
            <ac:spMk id="118" creationId="{55A895F3-F5CE-18AF-661D-0D3E03B9CA3F}"/>
          </ac:spMkLst>
        </pc:spChg>
        <pc:spChg chg="mod">
          <ac:chgData name="Magali Roque-Escalle" userId="19e0ff30d778f99f" providerId="LiveId" clId="{D18C7604-F849-4F6E-B4FF-A50AF7AA77B5}" dt="2026-08-06T16:47:22.698" v="99" actId="255"/>
          <ac:spMkLst>
            <pc:docMk/>
            <pc:sldMk cId="3183283908" sldId="259"/>
            <ac:spMk id="119" creationId="{73CE479F-90A7-889A-A167-286072D5A7A7}"/>
          </ac:spMkLst>
        </pc:spChg>
        <pc:spChg chg="mod">
          <ac:chgData name="Magali Roque-Escalle" userId="19e0ff30d778f99f" providerId="LiveId" clId="{D18C7604-F849-4F6E-B4FF-A50AF7AA77B5}" dt="2026-08-06T16:48:02.272" v="107" actId="14100"/>
          <ac:spMkLst>
            <pc:docMk/>
            <pc:sldMk cId="3183283908" sldId="259"/>
            <ac:spMk id="121" creationId="{B21D70F6-1285-1DB5-445E-34B625D3F152}"/>
          </ac:spMkLst>
        </pc:spChg>
        <pc:spChg chg="mod ord">
          <ac:chgData name="Magali Roque-Escalle" userId="19e0ff30d778f99f" providerId="LiveId" clId="{D18C7604-F849-4F6E-B4FF-A50AF7AA77B5}" dt="2026-08-06T16:45:17.675" v="75" actId="164"/>
          <ac:spMkLst>
            <pc:docMk/>
            <pc:sldMk cId="3183283908" sldId="259"/>
            <ac:spMk id="123" creationId="{A75D242B-DAAA-2076-1E87-688BB191BB9C}"/>
          </ac:spMkLst>
        </pc:spChg>
        <pc:spChg chg="add mod">
          <ac:chgData name="Magali Roque-Escalle" userId="19e0ff30d778f99f" providerId="LiveId" clId="{D18C7604-F849-4F6E-B4FF-A50AF7AA77B5}" dt="2026-08-06T16:47:22.698" v="99" actId="255"/>
          <ac:spMkLst>
            <pc:docMk/>
            <pc:sldMk cId="3183283908" sldId="259"/>
            <ac:spMk id="124" creationId="{31A3DF8E-9F49-CBC0-9BD6-CEF875FD822D}"/>
          </ac:spMkLst>
        </pc:spChg>
        <pc:spChg chg="mod">
          <ac:chgData name="Magali Roque-Escalle" userId="19e0ff30d778f99f" providerId="LiveId" clId="{D18C7604-F849-4F6E-B4FF-A50AF7AA77B5}" dt="2026-08-06T16:47:22.698" v="99" actId="255"/>
          <ac:spMkLst>
            <pc:docMk/>
            <pc:sldMk cId="3183283908" sldId="259"/>
            <ac:spMk id="125" creationId="{0CDB4B09-D2F9-2DB8-3C4F-BD428F9628EC}"/>
          </ac:spMkLst>
        </pc:spChg>
        <pc:spChg chg="add del mod">
          <ac:chgData name="Magali Roque-Escalle" userId="19e0ff30d778f99f" providerId="LiveId" clId="{D18C7604-F849-4F6E-B4FF-A50AF7AA77B5}" dt="2026-08-06T16:45:50.567" v="81" actId="478"/>
          <ac:spMkLst>
            <pc:docMk/>
            <pc:sldMk cId="3183283908" sldId="259"/>
            <ac:spMk id="127" creationId="{0D9F8F66-57D5-6D2A-5136-59948FAE61FF}"/>
          </ac:spMkLst>
        </pc:spChg>
        <pc:spChg chg="del">
          <ac:chgData name="Magali Roque-Escalle" userId="19e0ff30d778f99f" providerId="LiveId" clId="{D18C7604-F849-4F6E-B4FF-A50AF7AA77B5}" dt="2026-08-06T16:45:56.194" v="87" actId="478"/>
          <ac:spMkLst>
            <pc:docMk/>
            <pc:sldMk cId="3183283908" sldId="259"/>
            <ac:spMk id="128" creationId="{653DFC67-B962-6413-C555-735BA546696F}"/>
          </ac:spMkLst>
        </pc:spChg>
        <pc:spChg chg="del mod">
          <ac:chgData name="Magali Roque-Escalle" userId="19e0ff30d778f99f" providerId="LiveId" clId="{D18C7604-F849-4F6E-B4FF-A50AF7AA77B5}" dt="2026-08-06T16:45:53.962" v="85" actId="478"/>
          <ac:spMkLst>
            <pc:docMk/>
            <pc:sldMk cId="3183283908" sldId="259"/>
            <ac:spMk id="129" creationId="{9FBB4C79-267A-2F59-41BA-FEC85A098E6D}"/>
          </ac:spMkLst>
        </pc:spChg>
        <pc:spChg chg="add mod">
          <ac:chgData name="Magali Roque-Escalle" userId="19e0ff30d778f99f" providerId="LiveId" clId="{D18C7604-F849-4F6E-B4FF-A50AF7AA77B5}" dt="2026-08-06T16:48:09.473" v="108" actId="14100"/>
          <ac:spMkLst>
            <pc:docMk/>
            <pc:sldMk cId="3183283908" sldId="259"/>
            <ac:spMk id="131" creationId="{C7A36C63-007D-94D0-EDA2-36F98AFC9C1B}"/>
          </ac:spMkLst>
        </pc:spChg>
        <pc:spChg chg="mod">
          <ac:chgData name="Magali Roque-Escalle" userId="19e0ff30d778f99f" providerId="LiveId" clId="{D18C7604-F849-4F6E-B4FF-A50AF7AA77B5}" dt="2026-08-06T16:47:22.698" v="99" actId="255"/>
          <ac:spMkLst>
            <pc:docMk/>
            <pc:sldMk cId="3183283908" sldId="259"/>
            <ac:spMk id="132" creationId="{01424C7A-A886-A696-9159-5E5CDD2BA139}"/>
          </ac:spMkLst>
        </pc:spChg>
        <pc:spChg chg="add mod">
          <ac:chgData name="Magali Roque-Escalle" userId="19e0ff30d778f99f" providerId="LiveId" clId="{D18C7604-F849-4F6E-B4FF-A50AF7AA77B5}" dt="2026-08-06T16:47:22.698" v="99" actId="255"/>
          <ac:spMkLst>
            <pc:docMk/>
            <pc:sldMk cId="3183283908" sldId="259"/>
            <ac:spMk id="133" creationId="{E11E2AE7-7F2C-ED84-EEB0-3930256F6D69}"/>
          </ac:spMkLst>
        </pc:spChg>
        <pc:spChg chg="mod">
          <ac:chgData name="Magali Roque-Escalle" userId="19e0ff30d778f99f" providerId="LiveId" clId="{D18C7604-F849-4F6E-B4FF-A50AF7AA77B5}" dt="2026-08-06T16:43:46.195" v="64"/>
          <ac:spMkLst>
            <pc:docMk/>
            <pc:sldMk cId="3183283908" sldId="259"/>
            <ac:spMk id="136" creationId="{5E9E7018-A9C5-C751-7479-42D8576AAB21}"/>
          </ac:spMkLst>
        </pc:spChg>
        <pc:spChg chg="add mod ord">
          <ac:chgData name="Magali Roque-Escalle" userId="19e0ff30d778f99f" providerId="LiveId" clId="{D18C7604-F849-4F6E-B4FF-A50AF7AA77B5}" dt="2026-08-06T16:45:47.607" v="80" actId="166"/>
          <ac:spMkLst>
            <pc:docMk/>
            <pc:sldMk cId="3183283908" sldId="259"/>
            <ac:spMk id="139" creationId="{97C8D175-E0E1-2831-5FDC-2E1BF1463862}"/>
          </ac:spMkLst>
        </pc:spChg>
        <pc:spChg chg="mod topLvl">
          <ac:chgData name="Magali Roque-Escalle" userId="19e0ff30d778f99f" providerId="LiveId" clId="{D18C7604-F849-4F6E-B4FF-A50AF7AA77B5}" dt="2026-08-06T16:53:23.262" v="165" actId="164"/>
          <ac:spMkLst>
            <pc:docMk/>
            <pc:sldMk cId="3183283908" sldId="259"/>
            <ac:spMk id="150" creationId="{97C8D175-E0E1-2831-5FDC-2E1BF1463862}"/>
          </ac:spMkLst>
        </pc:spChg>
        <pc:spChg chg="mod">
          <ac:chgData name="Magali Roque-Escalle" userId="19e0ff30d778f99f" providerId="LiveId" clId="{D18C7604-F849-4F6E-B4FF-A50AF7AA77B5}" dt="2026-08-06T16:52:45.408" v="163" actId="692"/>
          <ac:spMkLst>
            <pc:docMk/>
            <pc:sldMk cId="3183283908" sldId="259"/>
            <ac:spMk id="151" creationId="{5E9E7018-A9C5-C751-7479-42D8576AAB21}"/>
          </ac:spMkLst>
        </pc:spChg>
        <pc:grpChg chg="mod">
          <ac:chgData name="Magali Roque-Escalle" userId="19e0ff30d778f99f" providerId="LiveId" clId="{D18C7604-F849-4F6E-B4FF-A50AF7AA77B5}" dt="2026-08-06T16:45:40.618" v="78" actId="164"/>
          <ac:grpSpMkLst>
            <pc:docMk/>
            <pc:sldMk cId="3183283908" sldId="259"/>
            <ac:grpSpMk id="135" creationId="{1B901B06-CDBA-2D32-FA82-22B055BABB69}"/>
          </ac:grpSpMkLst>
        </pc:grpChg>
        <pc:grpChg chg="add mod">
          <ac:chgData name="Magali Roque-Escalle" userId="19e0ff30d778f99f" providerId="LiveId" clId="{D18C7604-F849-4F6E-B4FF-A50AF7AA77B5}" dt="2026-08-06T16:44:10.252" v="68" actId="164"/>
          <ac:grpSpMkLst>
            <pc:docMk/>
            <pc:sldMk cId="3183283908" sldId="259"/>
            <ac:grpSpMk id="141" creationId="{BCD30542-3780-77D8-578B-4E5211D6310A}"/>
          </ac:grpSpMkLst>
        </pc:grpChg>
        <pc:grpChg chg="add del mod">
          <ac:chgData name="Magali Roque-Escalle" userId="19e0ff30d778f99f" providerId="LiveId" clId="{D18C7604-F849-4F6E-B4FF-A50AF7AA77B5}" dt="2026-08-06T16:57:16.904" v="203" actId="21"/>
          <ac:grpSpMkLst>
            <pc:docMk/>
            <pc:sldMk cId="3183283908" sldId="259"/>
            <ac:grpSpMk id="142" creationId="{4510C6D7-FD0D-6884-C45E-5E1C93D9D8D8}"/>
          </ac:grpSpMkLst>
        </pc:grpChg>
        <pc:grpChg chg="add del mod">
          <ac:chgData name="Magali Roque-Escalle" userId="19e0ff30d778f99f" providerId="LiveId" clId="{D18C7604-F849-4F6E-B4FF-A50AF7AA77B5}" dt="2026-08-06T16:57:16.904" v="203" actId="21"/>
          <ac:grpSpMkLst>
            <pc:docMk/>
            <pc:sldMk cId="3183283908" sldId="259"/>
            <ac:grpSpMk id="143" creationId="{7D3423C1-13C5-DFF6-0A31-4868501FFCA6}"/>
          </ac:grpSpMkLst>
        </pc:grpChg>
        <pc:grpChg chg="add del mod">
          <ac:chgData name="Magali Roque-Escalle" userId="19e0ff30d778f99f" providerId="LiveId" clId="{D18C7604-F849-4F6E-B4FF-A50AF7AA77B5}" dt="2026-08-06T16:50:58.086" v="147" actId="21"/>
          <ac:grpSpMkLst>
            <pc:docMk/>
            <pc:sldMk cId="3183283908" sldId="259"/>
            <ac:grpSpMk id="144" creationId="{2AF81C09-0909-D29B-A5FC-CBC4B6AE6857}"/>
          </ac:grpSpMkLst>
        </pc:grpChg>
        <pc:grpChg chg="add del mod">
          <ac:chgData name="Magali Roque-Escalle" userId="19e0ff30d778f99f" providerId="LiveId" clId="{D18C7604-F849-4F6E-B4FF-A50AF7AA77B5}" dt="2026-08-06T16:48:13.851" v="109" actId="21"/>
          <ac:grpSpMkLst>
            <pc:docMk/>
            <pc:sldMk cId="3183283908" sldId="259"/>
            <ac:grpSpMk id="145" creationId="{B4C46112-D4D7-E5A8-72AA-EE0C96427C66}"/>
          </ac:grpSpMkLst>
        </pc:grpChg>
        <pc:grpChg chg="add del mod">
          <ac:chgData name="Magali Roque-Escalle" userId="19e0ff30d778f99f" providerId="LiveId" clId="{D18C7604-F849-4F6E-B4FF-A50AF7AA77B5}" dt="2026-08-06T16:48:13.851" v="109" actId="21"/>
          <ac:grpSpMkLst>
            <pc:docMk/>
            <pc:sldMk cId="3183283908" sldId="259"/>
            <ac:grpSpMk id="146" creationId="{3F888E23-680D-7B15-A939-5E3141EC1248}"/>
          </ac:grpSpMkLst>
        </pc:grpChg>
        <pc:grpChg chg="add del mod">
          <ac:chgData name="Magali Roque-Escalle" userId="19e0ff30d778f99f" providerId="LiveId" clId="{D18C7604-F849-4F6E-B4FF-A50AF7AA77B5}" dt="2026-08-06T16:48:13.851" v="109" actId="21"/>
          <ac:grpSpMkLst>
            <pc:docMk/>
            <pc:sldMk cId="3183283908" sldId="259"/>
            <ac:grpSpMk id="147" creationId="{61FADCCB-5CAC-1515-66A4-55D58C9D4422}"/>
          </ac:grpSpMkLst>
        </pc:grpChg>
        <pc:grpChg chg="add del mod">
          <ac:chgData name="Magali Roque-Escalle" userId="19e0ff30d778f99f" providerId="LiveId" clId="{D18C7604-F849-4F6E-B4FF-A50AF7AA77B5}" dt="2026-08-06T16:52:29.627" v="159" actId="165"/>
          <ac:grpSpMkLst>
            <pc:docMk/>
            <pc:sldMk cId="3183283908" sldId="259"/>
            <ac:grpSpMk id="148" creationId="{2AF81C09-0909-D29B-A5FC-CBC4B6AE6857}"/>
          </ac:grpSpMkLst>
        </pc:grpChg>
        <pc:grpChg chg="mod topLvl">
          <ac:chgData name="Magali Roque-Escalle" userId="19e0ff30d778f99f" providerId="LiveId" clId="{D18C7604-F849-4F6E-B4FF-A50AF7AA77B5}" dt="2026-08-06T16:53:23.262" v="165" actId="164"/>
          <ac:grpSpMkLst>
            <pc:docMk/>
            <pc:sldMk cId="3183283908" sldId="259"/>
            <ac:grpSpMk id="149" creationId="{1B901B06-CDBA-2D32-FA82-22B055BABB69}"/>
          </ac:grpSpMkLst>
        </pc:grpChg>
        <pc:grpChg chg="add del mod">
          <ac:chgData name="Magali Roque-Escalle" userId="19e0ff30d778f99f" providerId="LiveId" clId="{D18C7604-F849-4F6E-B4FF-A50AF7AA77B5}" dt="2026-08-06T16:53:42.433" v="172" actId="21"/>
          <ac:grpSpMkLst>
            <pc:docMk/>
            <pc:sldMk cId="3183283908" sldId="259"/>
            <ac:grpSpMk id="154" creationId="{FF7BD973-3ED7-5F30-8199-994A2AF2830C}"/>
          </ac:grpSpMkLst>
        </pc:grpChg>
        <pc:picChg chg="mod">
          <ac:chgData name="Magali Roque-Escalle" userId="19e0ff30d778f99f" providerId="LiveId" clId="{D18C7604-F849-4F6E-B4FF-A50AF7AA77B5}" dt="2026-08-06T16:45:01.947" v="72" actId="164"/>
          <ac:picMkLst>
            <pc:docMk/>
            <pc:sldMk cId="3183283908" sldId="259"/>
            <ac:picMk id="116" creationId="{D7423EC7-A524-DB11-C5D3-6DA4F6327BBF}"/>
          </ac:picMkLst>
        </pc:picChg>
        <pc:picChg chg="mod">
          <ac:chgData name="Magali Roque-Escalle" userId="19e0ff30d778f99f" providerId="LiveId" clId="{D18C7604-F849-4F6E-B4FF-A50AF7AA77B5}" dt="2026-08-06T16:45:17.675" v="75" actId="164"/>
          <ac:picMkLst>
            <pc:docMk/>
            <pc:sldMk cId="3183283908" sldId="259"/>
            <ac:picMk id="122" creationId="{C9714D73-74A0-A0B2-B207-332825504240}"/>
          </ac:picMkLst>
        </pc:picChg>
        <pc:picChg chg="del">
          <ac:chgData name="Magali Roque-Escalle" userId="19e0ff30d778f99f" providerId="LiveId" clId="{D18C7604-F849-4F6E-B4FF-A50AF7AA77B5}" dt="2026-08-06T16:45:54.754" v="86" actId="478"/>
          <ac:picMkLst>
            <pc:docMk/>
            <pc:sldMk cId="3183283908" sldId="259"/>
            <ac:picMk id="140" creationId="{F622510D-6944-490D-F1EB-FD2AEC701664}"/>
          </ac:picMkLst>
        </pc:picChg>
        <pc:picChg chg="mod">
          <ac:chgData name="Magali Roque-Escalle" userId="19e0ff30d778f99f" providerId="LiveId" clId="{D18C7604-F849-4F6E-B4FF-A50AF7AA77B5}" dt="2026-08-06T16:52:29.627" v="159" actId="165"/>
          <ac:picMkLst>
            <pc:docMk/>
            <pc:sldMk cId="3183283908" sldId="259"/>
            <ac:picMk id="152" creationId="{B5B10C20-42AD-23BD-5F3F-FA1C4934F638}"/>
          </ac:picMkLst>
        </pc:picChg>
        <pc:picChg chg="mod">
          <ac:chgData name="Magali Roque-Escalle" userId="19e0ff30d778f99f" providerId="LiveId" clId="{D18C7604-F849-4F6E-B4FF-A50AF7AA77B5}" dt="2026-08-06T16:52:29.627" v="159" actId="165"/>
          <ac:picMkLst>
            <pc:docMk/>
            <pc:sldMk cId="3183283908" sldId="259"/>
            <ac:picMk id="153" creationId="{B1F5342D-9E12-BFC2-6E8C-DDD5CF9EE2FB}"/>
          </ac:picMkLst>
        </pc:picChg>
        <pc:cxnChg chg="mod">
          <ac:chgData name="Magali Roque-Escalle" userId="19e0ff30d778f99f" providerId="LiveId" clId="{D18C7604-F849-4F6E-B4FF-A50AF7AA77B5}" dt="2026-08-06T16:46:21.122" v="88" actId="164"/>
          <ac:cxnSpMkLst>
            <pc:docMk/>
            <pc:sldMk cId="3183283908" sldId="259"/>
            <ac:cxnSpMk id="120" creationId="{830D87FA-E011-92E1-463B-EF9AB54A278C}"/>
          </ac:cxnSpMkLst>
        </pc:cxnChg>
        <pc:cxnChg chg="mod">
          <ac:chgData name="Magali Roque-Escalle" userId="19e0ff30d778f99f" providerId="LiveId" clId="{D18C7604-F849-4F6E-B4FF-A50AF7AA77B5}" dt="2026-08-06T16:46:27.184" v="89" actId="164"/>
          <ac:cxnSpMkLst>
            <pc:docMk/>
            <pc:sldMk cId="3183283908" sldId="259"/>
            <ac:cxnSpMk id="126" creationId="{BA93F605-5AB1-7BE0-E33F-CD1ECF4B3D75}"/>
          </ac:cxnSpMkLst>
        </pc:cxnChg>
        <pc:cxnChg chg="del">
          <ac:chgData name="Magali Roque-Escalle" userId="19e0ff30d778f99f" providerId="LiveId" clId="{D18C7604-F849-4F6E-B4FF-A50AF7AA77B5}" dt="2026-08-06T16:45:52.672" v="84" actId="478"/>
          <ac:cxnSpMkLst>
            <pc:docMk/>
            <pc:sldMk cId="3183283908" sldId="259"/>
            <ac:cxnSpMk id="130" creationId="{B3477ECF-0550-323B-AE41-44214F56EAEB}"/>
          </ac:cxnSpMkLst>
        </pc:cxnChg>
        <pc:cxnChg chg="mod">
          <ac:chgData name="Magali Roque-Escalle" userId="19e0ff30d778f99f" providerId="LiveId" clId="{D18C7604-F849-4F6E-B4FF-A50AF7AA77B5}" dt="2026-08-06T16:46:34.421" v="90" actId="164"/>
          <ac:cxnSpMkLst>
            <pc:docMk/>
            <pc:sldMk cId="3183283908" sldId="259"/>
            <ac:cxnSpMk id="134" creationId="{4FBEB52F-9174-3EEC-9377-9F1CE6C3526C}"/>
          </ac:cxnSpMkLst>
        </pc:cxnChg>
      </pc:sldChg>
      <pc:sldChg chg="del">
        <pc:chgData name="Magali Roque-Escalle" userId="19e0ff30d778f99f" providerId="LiveId" clId="{D18C7604-F849-4F6E-B4FF-A50AF7AA77B5}" dt="2026-08-07T07:05:26.449" v="301" actId="47"/>
        <pc:sldMkLst>
          <pc:docMk/>
          <pc:sldMk cId="2675116853" sldId="260"/>
        </pc:sldMkLst>
      </pc:sldChg>
      <pc:sldChg chg="addSp delSp modSp mod">
        <pc:chgData name="Magali Roque-Escalle" userId="19e0ff30d778f99f" providerId="LiveId" clId="{D18C7604-F849-4F6E-B4FF-A50AF7AA77B5}" dt="2026-08-07T08:08:49.899" v="1144" actId="164"/>
        <pc:sldMkLst>
          <pc:docMk/>
          <pc:sldMk cId="30343161" sldId="261"/>
        </pc:sldMkLst>
        <pc:spChg chg="mod">
          <ac:chgData name="Magali Roque-Escalle" userId="19e0ff30d778f99f" providerId="LiveId" clId="{D18C7604-F849-4F6E-B4FF-A50AF7AA77B5}" dt="2026-08-06T17:03:24.096" v="282" actId="14100"/>
          <ac:spMkLst>
            <pc:docMk/>
            <pc:sldMk cId="30343161" sldId="261"/>
            <ac:spMk id="14" creationId="{0EF7DF0A-BA05-9560-74AE-B438C6138F71}"/>
          </ac:spMkLst>
        </pc:spChg>
        <pc:spChg chg="mod">
          <ac:chgData name="Magali Roque-Escalle" userId="19e0ff30d778f99f" providerId="LiveId" clId="{D18C7604-F849-4F6E-B4FF-A50AF7AA77B5}" dt="2026-08-06T16:42:19.459" v="63" actId="1037"/>
          <ac:spMkLst>
            <pc:docMk/>
            <pc:sldMk cId="30343161" sldId="261"/>
            <ac:spMk id="18" creationId="{6DBF0324-7299-5E52-78F5-446EED268871}"/>
          </ac:spMkLst>
        </pc:spChg>
        <pc:spChg chg="mod">
          <ac:chgData name="Magali Roque-Escalle" userId="19e0ff30d778f99f" providerId="LiveId" clId="{D18C7604-F849-4F6E-B4FF-A50AF7AA77B5}" dt="2026-08-06T17:03:30.001" v="283" actId="164"/>
          <ac:spMkLst>
            <pc:docMk/>
            <pc:sldMk cId="30343161" sldId="261"/>
            <ac:spMk id="23" creationId="{0C424244-B079-1A55-B640-8C5F3BA9B823}"/>
          </ac:spMkLst>
        </pc:spChg>
        <pc:spChg chg="add mod">
          <ac:chgData name="Magali Roque-Escalle" userId="19e0ff30d778f99f" providerId="LiveId" clId="{D18C7604-F849-4F6E-B4FF-A50AF7AA77B5}" dt="2026-08-06T16:41:22.623" v="53" actId="1076"/>
          <ac:spMkLst>
            <pc:docMk/>
            <pc:sldMk cId="30343161" sldId="261"/>
            <ac:spMk id="29" creationId="{A86D00B0-4504-E9DA-9B53-42823887545C}"/>
          </ac:spMkLst>
        </pc:spChg>
        <pc:spChg chg="add">
          <ac:chgData name="Magali Roque-Escalle" userId="19e0ff30d778f99f" providerId="LiveId" clId="{D18C7604-F849-4F6E-B4FF-A50AF7AA77B5}" dt="2026-08-07T07:19:02.339" v="421" actId="22"/>
          <ac:spMkLst>
            <pc:docMk/>
            <pc:sldMk cId="30343161" sldId="261"/>
            <ac:spMk id="30" creationId="{0CC1C614-92B4-EDF4-DAB5-FA33A0BF5FE8}"/>
          </ac:spMkLst>
        </pc:spChg>
        <pc:spChg chg="mod">
          <ac:chgData name="Magali Roque-Escalle" userId="19e0ff30d778f99f" providerId="LiveId" clId="{D18C7604-F849-4F6E-B4FF-A50AF7AA77B5}" dt="2026-08-06T16:48:18.173" v="110"/>
          <ac:spMkLst>
            <pc:docMk/>
            <pc:sldMk cId="30343161" sldId="261"/>
            <ac:spMk id="30" creationId="{FC17137C-C6FA-C960-1FEC-84E83240B6B6}"/>
          </ac:spMkLst>
        </pc:spChg>
        <pc:spChg chg="mod">
          <ac:chgData name="Magali Roque-Escalle" userId="19e0ff30d778f99f" providerId="LiveId" clId="{D18C7604-F849-4F6E-B4FF-A50AF7AA77B5}" dt="2026-08-06T16:56:22.957" v="193" actId="21"/>
          <ac:spMkLst>
            <pc:docMk/>
            <pc:sldMk cId="30343161" sldId="261"/>
            <ac:spMk id="31" creationId="{55A895F3-F5CE-18AF-661D-0D3E03B9CA3F}"/>
          </ac:spMkLst>
        </pc:spChg>
        <pc:spChg chg="add">
          <ac:chgData name="Magali Roque-Escalle" userId="19e0ff30d778f99f" providerId="LiveId" clId="{D18C7604-F849-4F6E-B4FF-A50AF7AA77B5}" dt="2026-08-07T07:19:02.339" v="421" actId="22"/>
          <ac:spMkLst>
            <pc:docMk/>
            <pc:sldMk cId="30343161" sldId="261"/>
            <ac:spMk id="32" creationId="{3E703C0B-E860-8F8E-9C25-9A34EC154EC8}"/>
          </ac:spMkLst>
        </pc:spChg>
        <pc:spChg chg="mod">
          <ac:chgData name="Magali Roque-Escalle" userId="19e0ff30d778f99f" providerId="LiveId" clId="{D18C7604-F849-4F6E-B4FF-A50AF7AA77B5}" dt="2026-08-06T16:48:18.173" v="110"/>
          <ac:spMkLst>
            <pc:docMk/>
            <pc:sldMk cId="30343161" sldId="261"/>
            <ac:spMk id="32" creationId="{73CE479F-90A7-889A-A167-286072D5A7A7}"/>
          </ac:spMkLst>
        </pc:spChg>
        <pc:spChg chg="add">
          <ac:chgData name="Magali Roque-Escalle" userId="19e0ff30d778f99f" providerId="LiveId" clId="{D18C7604-F849-4F6E-B4FF-A50AF7AA77B5}" dt="2026-08-07T07:19:02.339" v="421" actId="22"/>
          <ac:spMkLst>
            <pc:docMk/>
            <pc:sldMk cId="30343161" sldId="261"/>
            <ac:spMk id="34" creationId="{584A8933-9B69-1B9D-EE95-A65050AC5459}"/>
          </ac:spMkLst>
        </pc:spChg>
        <pc:spChg chg="mod">
          <ac:chgData name="Magali Roque-Escalle" userId="19e0ff30d778f99f" providerId="LiveId" clId="{D18C7604-F849-4F6E-B4FF-A50AF7AA77B5}" dt="2026-08-06T16:48:18.173" v="110"/>
          <ac:spMkLst>
            <pc:docMk/>
            <pc:sldMk cId="30343161" sldId="261"/>
            <ac:spMk id="34" creationId="{B21D70F6-1285-1DB5-445E-34B625D3F152}"/>
          </ac:spMkLst>
        </pc:spChg>
        <pc:spChg chg="mod">
          <ac:chgData name="Magali Roque-Escalle" userId="19e0ff30d778f99f" providerId="LiveId" clId="{D18C7604-F849-4F6E-B4FF-A50AF7AA77B5}" dt="2026-08-06T16:48:18.173" v="110"/>
          <ac:spMkLst>
            <pc:docMk/>
            <pc:sldMk cId="30343161" sldId="261"/>
            <ac:spMk id="35" creationId="{31A3DF8E-9F49-CBC0-9BD6-CEF875FD822D}"/>
          </ac:spMkLst>
        </pc:spChg>
        <pc:spChg chg="mod">
          <ac:chgData name="Magali Roque-Escalle" userId="19e0ff30d778f99f" providerId="LiveId" clId="{D18C7604-F849-4F6E-B4FF-A50AF7AA77B5}" dt="2026-08-06T16:54:42.206" v="181" actId="21"/>
          <ac:spMkLst>
            <pc:docMk/>
            <pc:sldMk cId="30343161" sldId="261"/>
            <ac:spMk id="36" creationId="{0CDB4B09-D2F9-2DB8-3C4F-BD428F9628EC}"/>
          </ac:spMkLst>
        </pc:spChg>
        <pc:spChg chg="add">
          <ac:chgData name="Magali Roque-Escalle" userId="19e0ff30d778f99f" providerId="LiveId" clId="{D18C7604-F849-4F6E-B4FF-A50AF7AA77B5}" dt="2026-08-07T07:19:02.339" v="421" actId="22"/>
          <ac:spMkLst>
            <pc:docMk/>
            <pc:sldMk cId="30343161" sldId="261"/>
            <ac:spMk id="36" creationId="{9084B6CD-7DA0-AE28-A246-755521D6A81B}"/>
          </ac:spMkLst>
        </pc:spChg>
        <pc:spChg chg="add mod">
          <ac:chgData name="Magali Roque-Escalle" userId="19e0ff30d778f99f" providerId="LiveId" clId="{D18C7604-F849-4F6E-B4FF-A50AF7AA77B5}" dt="2026-08-07T07:19:21.426" v="424" actId="571"/>
          <ac:spMkLst>
            <pc:docMk/>
            <pc:sldMk cId="30343161" sldId="261"/>
            <ac:spMk id="37" creationId="{B088A63D-4BB0-F526-0FAD-27FAD2C93ADF}"/>
          </ac:spMkLst>
        </pc:spChg>
        <pc:spChg chg="mod">
          <ac:chgData name="Magali Roque-Escalle" userId="19e0ff30d778f99f" providerId="LiveId" clId="{D18C7604-F849-4F6E-B4FF-A50AF7AA77B5}" dt="2026-08-06T16:54:02.300" v="176" actId="20577"/>
          <ac:spMkLst>
            <pc:docMk/>
            <pc:sldMk cId="30343161" sldId="261"/>
            <ac:spMk id="38" creationId="{01424C7A-A886-A696-9159-5E5CDD2BA139}"/>
          </ac:spMkLst>
        </pc:spChg>
        <pc:spChg chg="add mod">
          <ac:chgData name="Magali Roque-Escalle" userId="19e0ff30d778f99f" providerId="LiveId" clId="{D18C7604-F849-4F6E-B4FF-A50AF7AA77B5}" dt="2026-08-07T07:19:21.426" v="424" actId="571"/>
          <ac:spMkLst>
            <pc:docMk/>
            <pc:sldMk cId="30343161" sldId="261"/>
            <ac:spMk id="39" creationId="{AD6D5A8E-0CD7-F768-3F79-D13F0D5EB09B}"/>
          </ac:spMkLst>
        </pc:spChg>
        <pc:spChg chg="mod">
          <ac:chgData name="Magali Roque-Escalle" userId="19e0ff30d778f99f" providerId="LiveId" clId="{D18C7604-F849-4F6E-B4FF-A50AF7AA77B5}" dt="2026-08-06T16:49:39.457" v="122"/>
          <ac:spMkLst>
            <pc:docMk/>
            <pc:sldMk cId="30343161" sldId="261"/>
            <ac:spMk id="41" creationId="{41AD9A33-6DA8-CC08-A7F5-C9C2A49CA142}"/>
          </ac:spMkLst>
        </pc:spChg>
        <pc:spChg chg="mod">
          <ac:chgData name="Magali Roque-Escalle" userId="19e0ff30d778f99f" providerId="LiveId" clId="{D18C7604-F849-4F6E-B4FF-A50AF7AA77B5}" dt="2026-08-06T16:49:39.457" v="122"/>
          <ac:spMkLst>
            <pc:docMk/>
            <pc:sldMk cId="30343161" sldId="261"/>
            <ac:spMk id="42" creationId="{2CBE39B5-9DF4-0D54-8DCC-F914D9F4DDAC}"/>
          </ac:spMkLst>
        </pc:spChg>
        <pc:spChg chg="mod">
          <ac:chgData name="Magali Roque-Escalle" userId="19e0ff30d778f99f" providerId="LiveId" clId="{D18C7604-F849-4F6E-B4FF-A50AF7AA77B5}" dt="2026-08-06T16:49:39.457" v="122"/>
          <ac:spMkLst>
            <pc:docMk/>
            <pc:sldMk cId="30343161" sldId="261"/>
            <ac:spMk id="43" creationId="{91E74FDD-90E0-3CF1-67ED-A7ED6E782298}"/>
          </ac:spMkLst>
        </pc:spChg>
        <pc:spChg chg="mod">
          <ac:chgData name="Magali Roque-Escalle" userId="19e0ff30d778f99f" providerId="LiveId" clId="{D18C7604-F849-4F6E-B4FF-A50AF7AA77B5}" dt="2026-08-06T16:53:46.075" v="173"/>
          <ac:spMkLst>
            <pc:docMk/>
            <pc:sldMk cId="30343161" sldId="261"/>
            <ac:spMk id="46" creationId="{5E9E7018-A9C5-C751-7479-42D8576AAB21}"/>
          </ac:spMkLst>
        </pc:spChg>
        <pc:spChg chg="mod">
          <ac:chgData name="Magali Roque-Escalle" userId="19e0ff30d778f99f" providerId="LiveId" clId="{D18C7604-F849-4F6E-B4FF-A50AF7AA77B5}" dt="2026-08-06T16:54:45.391" v="182"/>
          <ac:spMkLst>
            <pc:docMk/>
            <pc:sldMk cId="30343161" sldId="261"/>
            <ac:spMk id="50" creationId="{132E141E-EDA4-9223-CF1F-FEE4F220273D}"/>
          </ac:spMkLst>
        </pc:spChg>
        <pc:spChg chg="mod">
          <ac:chgData name="Magali Roque-Escalle" userId="19e0ff30d778f99f" providerId="LiveId" clId="{D18C7604-F849-4F6E-B4FF-A50AF7AA77B5}" dt="2026-08-07T07:15:02.900" v="404" actId="165"/>
          <ac:spMkLst>
            <pc:docMk/>
            <pc:sldMk cId="30343161" sldId="261"/>
            <ac:spMk id="51" creationId="{80A7D208-6455-B6F6-C427-A073D4A75834}"/>
          </ac:spMkLst>
        </pc:spChg>
        <pc:spChg chg="mod">
          <ac:chgData name="Magali Roque-Escalle" userId="19e0ff30d778f99f" providerId="LiveId" clId="{D18C7604-F849-4F6E-B4FF-A50AF7AA77B5}" dt="2026-08-06T16:58:06.832" v="210" actId="1076"/>
          <ac:spMkLst>
            <pc:docMk/>
            <pc:sldMk cId="30343161" sldId="261"/>
            <ac:spMk id="52" creationId="{15C59DCA-57BF-274C-AE4A-4B9CA78250C6}"/>
          </ac:spMkLst>
        </pc:spChg>
        <pc:spChg chg="mod">
          <ac:chgData name="Magali Roque-Escalle" userId="19e0ff30d778f99f" providerId="LiveId" clId="{D18C7604-F849-4F6E-B4FF-A50AF7AA77B5}" dt="2026-08-06T16:56:25.066" v="194"/>
          <ac:spMkLst>
            <pc:docMk/>
            <pc:sldMk cId="30343161" sldId="261"/>
            <ac:spMk id="54" creationId="{FE5F6D79-A399-7922-C836-B1CE7D118AF8}"/>
          </ac:spMkLst>
        </pc:spChg>
        <pc:spChg chg="mod">
          <ac:chgData name="Magali Roque-Escalle" userId="19e0ff30d778f99f" providerId="LiveId" clId="{D18C7604-F849-4F6E-B4FF-A50AF7AA77B5}" dt="2026-08-07T07:15:02.900" v="404" actId="165"/>
          <ac:spMkLst>
            <pc:docMk/>
            <pc:sldMk cId="30343161" sldId="261"/>
            <ac:spMk id="55" creationId="{7C705ACE-2A0F-F937-AA8E-058B14299CC6}"/>
          </ac:spMkLst>
        </pc:spChg>
        <pc:spChg chg="mod">
          <ac:chgData name="Magali Roque-Escalle" userId="19e0ff30d778f99f" providerId="LiveId" clId="{D18C7604-F849-4F6E-B4FF-A50AF7AA77B5}" dt="2026-08-06T16:56:25.066" v="194"/>
          <ac:spMkLst>
            <pc:docMk/>
            <pc:sldMk cId="30343161" sldId="261"/>
            <ac:spMk id="56" creationId="{4AA61745-5FB6-2E1A-3AED-94D7B9F18081}"/>
          </ac:spMkLst>
        </pc:spChg>
        <pc:spChg chg="add mod">
          <ac:chgData name="Magali Roque-Escalle" userId="19e0ff30d778f99f" providerId="LiveId" clId="{D18C7604-F849-4F6E-B4FF-A50AF7AA77B5}" dt="2026-08-06T16:57:03.736" v="202" actId="14100"/>
          <ac:spMkLst>
            <pc:docMk/>
            <pc:sldMk cId="30343161" sldId="261"/>
            <ac:spMk id="58" creationId="{911EB4D8-F07C-02EB-E392-1E5CFDFD9BD5}"/>
          </ac:spMkLst>
        </pc:spChg>
        <pc:spChg chg="mod">
          <ac:chgData name="Magali Roque-Escalle" userId="19e0ff30d778f99f" providerId="LiveId" clId="{D18C7604-F849-4F6E-B4FF-A50AF7AA77B5}" dt="2026-08-06T16:57:19.414" v="204"/>
          <ac:spMkLst>
            <pc:docMk/>
            <pc:sldMk cId="30343161" sldId="261"/>
            <ac:spMk id="59" creationId="{55040C26-AD5F-66B3-0B71-6335873FC094}"/>
          </ac:spMkLst>
        </pc:spChg>
        <pc:spChg chg="mod">
          <ac:chgData name="Magali Roque-Escalle" userId="19e0ff30d778f99f" providerId="LiveId" clId="{D18C7604-F849-4F6E-B4FF-A50AF7AA77B5}" dt="2026-08-07T07:15:02.900" v="404" actId="165"/>
          <ac:spMkLst>
            <pc:docMk/>
            <pc:sldMk cId="30343161" sldId="261"/>
            <ac:spMk id="61" creationId="{A75D242B-DAAA-2076-1E87-688BB191BB9C}"/>
          </ac:spMkLst>
        </pc:spChg>
        <pc:spChg chg="add mod">
          <ac:chgData name="Magali Roque-Escalle" userId="19e0ff30d778f99f" providerId="LiveId" clId="{D18C7604-F849-4F6E-B4FF-A50AF7AA77B5}" dt="2026-08-07T07:15:02.900" v="404" actId="165"/>
          <ac:spMkLst>
            <pc:docMk/>
            <pc:sldMk cId="30343161" sldId="261"/>
            <ac:spMk id="63" creationId="{891A956F-99E4-1855-A795-7D7FB8220EFF}"/>
          </ac:spMkLst>
        </pc:spChg>
        <pc:spChg chg="add mod">
          <ac:chgData name="Magali Roque-Escalle" userId="19e0ff30d778f99f" providerId="LiveId" clId="{D18C7604-F849-4F6E-B4FF-A50AF7AA77B5}" dt="2026-08-06T17:02:43.943" v="277" actId="164"/>
          <ac:spMkLst>
            <pc:docMk/>
            <pc:sldMk cId="30343161" sldId="261"/>
            <ac:spMk id="64" creationId="{7CB64101-0A14-C89A-4C21-1C2A6D1ED78A}"/>
          </ac:spMkLst>
        </pc:spChg>
        <pc:spChg chg="add mod">
          <ac:chgData name="Magali Roque-Escalle" userId="19e0ff30d778f99f" providerId="LiveId" clId="{D18C7604-F849-4F6E-B4FF-A50AF7AA77B5}" dt="2026-08-06T17:02:23.155" v="274" actId="1076"/>
          <ac:spMkLst>
            <pc:docMk/>
            <pc:sldMk cId="30343161" sldId="261"/>
            <ac:spMk id="65" creationId="{3D22CEB1-C0B9-3DB1-777C-3B57DD09E5D6}"/>
          </ac:spMkLst>
        </pc:spChg>
        <pc:spChg chg="mod">
          <ac:chgData name="Magali Roque-Escalle" userId="19e0ff30d778f99f" providerId="LiveId" clId="{D18C7604-F849-4F6E-B4FF-A50AF7AA77B5}" dt="2026-08-06T17:00:01.143" v="242"/>
          <ac:spMkLst>
            <pc:docMk/>
            <pc:sldMk cId="30343161" sldId="261"/>
            <ac:spMk id="67" creationId="{5B003079-060F-7C46-B37F-D72B542243DA}"/>
          </ac:spMkLst>
        </pc:spChg>
        <pc:spChg chg="mod">
          <ac:chgData name="Magali Roque-Escalle" userId="19e0ff30d778f99f" providerId="LiveId" clId="{D18C7604-F849-4F6E-B4FF-A50AF7AA77B5}" dt="2026-08-07T07:15:02.900" v="404" actId="165"/>
          <ac:spMkLst>
            <pc:docMk/>
            <pc:sldMk cId="30343161" sldId="261"/>
            <ac:spMk id="70" creationId="{9EC41884-641A-4B49-2B4E-8F0BC6F39FDD}"/>
          </ac:spMkLst>
        </pc:spChg>
        <pc:spChg chg="mod">
          <ac:chgData name="Magali Roque-Escalle" userId="19e0ff30d778f99f" providerId="LiveId" clId="{D18C7604-F849-4F6E-B4FF-A50AF7AA77B5}" dt="2026-08-06T17:00:01.143" v="242"/>
          <ac:spMkLst>
            <pc:docMk/>
            <pc:sldMk cId="30343161" sldId="261"/>
            <ac:spMk id="74" creationId="{E295D4B2-1F8F-44AF-BE7B-C32C997AF3C6}"/>
          </ac:spMkLst>
        </pc:spChg>
        <pc:spChg chg="add mod ord">
          <ac:chgData name="Magali Roque-Escalle" userId="19e0ff30d778f99f" providerId="LiveId" clId="{D18C7604-F849-4F6E-B4FF-A50AF7AA77B5}" dt="2026-08-07T08:08:33.310" v="1140" actId="1076"/>
          <ac:spMkLst>
            <pc:docMk/>
            <pc:sldMk cId="30343161" sldId="261"/>
            <ac:spMk id="79" creationId="{5FEF9595-8034-94A1-14D6-DD0878AC8EE7}"/>
          </ac:spMkLst>
        </pc:spChg>
        <pc:spChg chg="mod">
          <ac:chgData name="Magali Roque-Escalle" userId="19e0ff30d778f99f" providerId="LiveId" clId="{D18C7604-F849-4F6E-B4FF-A50AF7AA77B5}" dt="2026-08-07T07:17:20.020" v="412" actId="164"/>
          <ac:spMkLst>
            <pc:docMk/>
            <pc:sldMk cId="30343161" sldId="261"/>
            <ac:spMk id="88" creationId="{35746D8A-B696-7776-0A3A-4F16D1C8CD9A}"/>
          </ac:spMkLst>
        </pc:spChg>
        <pc:spChg chg="mod">
          <ac:chgData name="Magali Roque-Escalle" userId="19e0ff30d778f99f" providerId="LiveId" clId="{D18C7604-F849-4F6E-B4FF-A50AF7AA77B5}" dt="2026-08-07T07:17:20.020" v="412" actId="164"/>
          <ac:spMkLst>
            <pc:docMk/>
            <pc:sldMk cId="30343161" sldId="261"/>
            <ac:spMk id="90" creationId="{74C4C048-1021-EB4C-751E-67D3C2F3A2C1}"/>
          </ac:spMkLst>
        </pc:spChg>
        <pc:spChg chg="mod">
          <ac:chgData name="Magali Roque-Escalle" userId="19e0ff30d778f99f" providerId="LiveId" clId="{D18C7604-F849-4F6E-B4FF-A50AF7AA77B5}" dt="2026-08-07T07:17:20.020" v="412" actId="164"/>
          <ac:spMkLst>
            <pc:docMk/>
            <pc:sldMk cId="30343161" sldId="261"/>
            <ac:spMk id="92" creationId="{EEF94035-CAAE-D7F5-E53A-B8C63529394D}"/>
          </ac:spMkLst>
        </pc:spChg>
        <pc:spChg chg="mod">
          <ac:chgData name="Magali Roque-Escalle" userId="19e0ff30d778f99f" providerId="LiveId" clId="{D18C7604-F849-4F6E-B4FF-A50AF7AA77B5}" dt="2026-08-07T07:17:20.020" v="412" actId="164"/>
          <ac:spMkLst>
            <pc:docMk/>
            <pc:sldMk cId="30343161" sldId="261"/>
            <ac:spMk id="94" creationId="{5A96A2C7-BF91-25B9-76ED-7FF92513D313}"/>
          </ac:spMkLst>
        </pc:spChg>
        <pc:spChg chg="mod">
          <ac:chgData name="Magali Roque-Escalle" userId="19e0ff30d778f99f" providerId="LiveId" clId="{D18C7604-F849-4F6E-B4FF-A50AF7AA77B5}" dt="2026-08-07T07:17:34.077" v="413" actId="164"/>
          <ac:spMkLst>
            <pc:docMk/>
            <pc:sldMk cId="30343161" sldId="261"/>
            <ac:spMk id="96" creationId="{1A9C4522-FA78-E92E-B0BA-B5050D97D9FC}"/>
          </ac:spMkLst>
        </pc:spChg>
        <pc:spChg chg="mod ord">
          <ac:chgData name="Magali Roque-Escalle" userId="19e0ff30d778f99f" providerId="LiveId" clId="{D18C7604-F849-4F6E-B4FF-A50AF7AA77B5}" dt="2026-08-07T07:18:55.528" v="420" actId="167"/>
          <ac:spMkLst>
            <pc:docMk/>
            <pc:sldMk cId="30343161" sldId="261"/>
            <ac:spMk id="98" creationId="{CEA1EC56-9E82-B0ED-56C5-ADC3D7695C56}"/>
          </ac:spMkLst>
        </pc:spChg>
        <pc:spChg chg="del mod ord">
          <ac:chgData name="Magali Roque-Escalle" userId="19e0ff30d778f99f" providerId="LiveId" clId="{D18C7604-F849-4F6E-B4FF-A50AF7AA77B5}" dt="2026-08-07T07:18:33.448" v="418" actId="21"/>
          <ac:spMkLst>
            <pc:docMk/>
            <pc:sldMk cId="30343161" sldId="261"/>
            <ac:spMk id="102" creationId="{3D6712F9-9B03-C6D9-EB7D-A934070DEF44}"/>
          </ac:spMkLst>
        </pc:spChg>
        <pc:spChg chg="del mod topLvl">
          <ac:chgData name="Magali Roque-Escalle" userId="19e0ff30d778f99f" providerId="LiveId" clId="{D18C7604-F849-4F6E-B4FF-A50AF7AA77B5}" dt="2026-08-07T07:18:33.448" v="418" actId="21"/>
          <ac:spMkLst>
            <pc:docMk/>
            <pc:sldMk cId="30343161" sldId="261"/>
            <ac:spMk id="103" creationId="{7B213E52-9171-143D-E8C5-6182F0B88A2B}"/>
          </ac:spMkLst>
        </pc:spChg>
        <pc:spChg chg="del mod">
          <ac:chgData name="Magali Roque-Escalle" userId="19e0ff30d778f99f" providerId="LiveId" clId="{D18C7604-F849-4F6E-B4FF-A50AF7AA77B5}" dt="2026-08-07T07:18:33.448" v="418" actId="21"/>
          <ac:spMkLst>
            <pc:docMk/>
            <pc:sldMk cId="30343161" sldId="261"/>
            <ac:spMk id="104" creationId="{F6F9F27E-5FDD-D2BA-16DE-AEC0FFA32891}"/>
          </ac:spMkLst>
        </pc:spChg>
        <pc:spChg chg="del mod">
          <ac:chgData name="Magali Roque-Escalle" userId="19e0ff30d778f99f" providerId="LiveId" clId="{D18C7604-F849-4F6E-B4FF-A50AF7AA77B5}" dt="2026-08-07T07:18:33.448" v="418" actId="21"/>
          <ac:spMkLst>
            <pc:docMk/>
            <pc:sldMk cId="30343161" sldId="261"/>
            <ac:spMk id="105" creationId="{D2C0EAE2-A13C-7731-B75F-83718F819DA2}"/>
          </ac:spMkLst>
        </pc:spChg>
        <pc:spChg chg="mod">
          <ac:chgData name="Magali Roque-Escalle" userId="19e0ff30d778f99f" providerId="LiveId" clId="{D18C7604-F849-4F6E-B4FF-A50AF7AA77B5}" dt="2026-08-06T16:54:10.857" v="177" actId="2085"/>
          <ac:spMkLst>
            <pc:docMk/>
            <pc:sldMk cId="30343161" sldId="261"/>
            <ac:spMk id="131" creationId="{C7A36C63-007D-94D0-EDA2-36F98AFC9C1B}"/>
          </ac:spMkLst>
        </pc:spChg>
        <pc:spChg chg="mod">
          <ac:chgData name="Magali Roque-Escalle" userId="19e0ff30d778f99f" providerId="LiveId" clId="{D18C7604-F849-4F6E-B4FF-A50AF7AA77B5}" dt="2026-08-06T16:49:32.143" v="121" actId="14100"/>
          <ac:spMkLst>
            <pc:docMk/>
            <pc:sldMk cId="30343161" sldId="261"/>
            <ac:spMk id="133" creationId="{E11E2AE7-7F2C-ED84-EEB0-3930256F6D69}"/>
          </ac:spMkLst>
        </pc:spChg>
        <pc:spChg chg="mod">
          <ac:chgData name="Magali Roque-Escalle" userId="19e0ff30d778f99f" providerId="LiveId" clId="{D18C7604-F849-4F6E-B4FF-A50AF7AA77B5}" dt="2026-08-06T16:39:39.807" v="18" actId="14100"/>
          <ac:spMkLst>
            <pc:docMk/>
            <pc:sldMk cId="30343161" sldId="261"/>
            <ac:spMk id="134" creationId="{570E810D-A01D-184C-D38C-9A609DAD2F9A}"/>
          </ac:spMkLst>
        </pc:spChg>
        <pc:spChg chg="mod">
          <ac:chgData name="Magali Roque-Escalle" userId="19e0ff30d778f99f" providerId="LiveId" clId="{D18C7604-F849-4F6E-B4FF-A50AF7AA77B5}" dt="2026-08-06T16:51:14.536" v="148"/>
          <ac:spMkLst>
            <pc:docMk/>
            <pc:sldMk cId="30343161" sldId="261"/>
            <ac:spMk id="136" creationId="{5E9E7018-A9C5-C751-7479-42D8576AAB21}"/>
          </ac:spMkLst>
        </pc:spChg>
        <pc:spChg chg="mod">
          <ac:chgData name="Magali Roque-Escalle" userId="19e0ff30d778f99f" providerId="LiveId" clId="{D18C7604-F849-4F6E-B4FF-A50AF7AA77B5}" dt="2026-08-06T16:51:14.536" v="148"/>
          <ac:spMkLst>
            <pc:docMk/>
            <pc:sldMk cId="30343161" sldId="261"/>
            <ac:spMk id="139" creationId="{97C8D175-E0E1-2831-5FDC-2E1BF1463862}"/>
          </ac:spMkLst>
        </pc:spChg>
        <pc:spChg chg="mod">
          <ac:chgData name="Magali Roque-Escalle" userId="19e0ff30d778f99f" providerId="LiveId" clId="{D18C7604-F849-4F6E-B4FF-A50AF7AA77B5}" dt="2026-08-06T16:53:46.075" v="173"/>
          <ac:spMkLst>
            <pc:docMk/>
            <pc:sldMk cId="30343161" sldId="261"/>
            <ac:spMk id="150" creationId="{97C8D175-E0E1-2831-5FDC-2E1BF1463862}"/>
          </ac:spMkLst>
        </pc:spChg>
        <pc:spChg chg="mod">
          <ac:chgData name="Magali Roque-Escalle" userId="19e0ff30d778f99f" providerId="LiveId" clId="{D18C7604-F849-4F6E-B4FF-A50AF7AA77B5}" dt="2026-08-07T07:15:15.493" v="405" actId="164"/>
          <ac:spMkLst>
            <pc:docMk/>
            <pc:sldMk cId="30343161" sldId="261"/>
            <ac:spMk id="152" creationId="{11200DA9-82A2-A521-DFCF-DACB072533DB}"/>
          </ac:spMkLst>
        </pc:spChg>
        <pc:spChg chg="mod">
          <ac:chgData name="Magali Roque-Escalle" userId="19e0ff30d778f99f" providerId="LiveId" clId="{D18C7604-F849-4F6E-B4FF-A50AF7AA77B5}" dt="2026-08-07T07:15:22.108" v="406" actId="164"/>
          <ac:spMkLst>
            <pc:docMk/>
            <pc:sldMk cId="30343161" sldId="261"/>
            <ac:spMk id="153" creationId="{90E0A4F2-5F37-8A0F-6F69-7EF045575B08}"/>
          </ac:spMkLst>
        </pc:spChg>
        <pc:spChg chg="mod">
          <ac:chgData name="Magali Roque-Escalle" userId="19e0ff30d778f99f" providerId="LiveId" clId="{D18C7604-F849-4F6E-B4FF-A50AF7AA77B5}" dt="2026-08-07T07:15:30.134" v="407" actId="164"/>
          <ac:spMkLst>
            <pc:docMk/>
            <pc:sldMk cId="30343161" sldId="261"/>
            <ac:spMk id="154" creationId="{CEC2CD31-C150-429F-C14D-0112F47F22AB}"/>
          </ac:spMkLst>
        </pc:spChg>
        <pc:spChg chg="mod">
          <ac:chgData name="Magali Roque-Escalle" userId="19e0ff30d778f99f" providerId="LiveId" clId="{D18C7604-F849-4F6E-B4FF-A50AF7AA77B5}" dt="2026-08-07T07:15:37.312" v="408" actId="164"/>
          <ac:spMkLst>
            <pc:docMk/>
            <pc:sldMk cId="30343161" sldId="261"/>
            <ac:spMk id="155" creationId="{44090A7C-F7F9-07E6-F217-4BB810554F3D}"/>
          </ac:spMkLst>
        </pc:spChg>
        <pc:spChg chg="mod">
          <ac:chgData name="Magali Roque-Escalle" userId="19e0ff30d778f99f" providerId="LiveId" clId="{D18C7604-F849-4F6E-B4FF-A50AF7AA77B5}" dt="2026-08-07T07:15:15.493" v="405" actId="164"/>
          <ac:spMkLst>
            <pc:docMk/>
            <pc:sldMk cId="30343161" sldId="261"/>
            <ac:spMk id="156" creationId="{A3A78396-8004-9B90-164B-6338E7AD2481}"/>
          </ac:spMkLst>
        </pc:spChg>
        <pc:spChg chg="mod">
          <ac:chgData name="Magali Roque-Escalle" userId="19e0ff30d778f99f" providerId="LiveId" clId="{D18C7604-F849-4F6E-B4FF-A50AF7AA77B5}" dt="2026-08-07T07:15:15.493" v="405" actId="164"/>
          <ac:spMkLst>
            <pc:docMk/>
            <pc:sldMk cId="30343161" sldId="261"/>
            <ac:spMk id="159" creationId="{FC8DD0ED-48CD-1382-C2D3-5262D92EA5AC}"/>
          </ac:spMkLst>
        </pc:spChg>
        <pc:spChg chg="mod topLvl">
          <ac:chgData name="Magali Roque-Escalle" userId="19e0ff30d778f99f" providerId="LiveId" clId="{D18C7604-F849-4F6E-B4FF-A50AF7AA77B5}" dt="2026-08-07T07:15:30.134" v="407" actId="164"/>
          <ac:spMkLst>
            <pc:docMk/>
            <pc:sldMk cId="30343161" sldId="261"/>
            <ac:spMk id="160" creationId="{F69F681B-5275-F302-9E9C-E99FB1C323FE}"/>
          </ac:spMkLst>
        </pc:spChg>
        <pc:spChg chg="mod topLvl">
          <ac:chgData name="Magali Roque-Escalle" userId="19e0ff30d778f99f" providerId="LiveId" clId="{D18C7604-F849-4F6E-B4FF-A50AF7AA77B5}" dt="2026-08-07T07:15:30.134" v="407" actId="164"/>
          <ac:spMkLst>
            <pc:docMk/>
            <pc:sldMk cId="30343161" sldId="261"/>
            <ac:spMk id="161" creationId="{FAEAF344-192C-5B50-F558-A7ECDEFA6C5B}"/>
          </ac:spMkLst>
        </pc:spChg>
        <pc:spChg chg="mod">
          <ac:chgData name="Magali Roque-Escalle" userId="19e0ff30d778f99f" providerId="LiveId" clId="{D18C7604-F849-4F6E-B4FF-A50AF7AA77B5}" dt="2026-08-07T07:15:22.108" v="406" actId="164"/>
          <ac:spMkLst>
            <pc:docMk/>
            <pc:sldMk cId="30343161" sldId="261"/>
            <ac:spMk id="162" creationId="{EA53C551-3A72-15B6-D068-0C2CA5CDE25F}"/>
          </ac:spMkLst>
        </pc:spChg>
        <pc:spChg chg="mod">
          <ac:chgData name="Magali Roque-Escalle" userId="19e0ff30d778f99f" providerId="LiveId" clId="{D18C7604-F849-4F6E-B4FF-A50AF7AA77B5}" dt="2026-08-07T07:15:22.108" v="406" actId="164"/>
          <ac:spMkLst>
            <pc:docMk/>
            <pc:sldMk cId="30343161" sldId="261"/>
            <ac:spMk id="163" creationId="{17CB7E9F-02A3-2BBC-6569-214052B76B85}"/>
          </ac:spMkLst>
        </pc:spChg>
        <pc:spChg chg="mod">
          <ac:chgData name="Magali Roque-Escalle" userId="19e0ff30d778f99f" providerId="LiveId" clId="{D18C7604-F849-4F6E-B4FF-A50AF7AA77B5}" dt="2026-08-07T07:15:37.312" v="408" actId="164"/>
          <ac:spMkLst>
            <pc:docMk/>
            <pc:sldMk cId="30343161" sldId="261"/>
            <ac:spMk id="164" creationId="{F52D607A-A36E-2616-02D5-7DDE4F43A1C8}"/>
          </ac:spMkLst>
        </pc:spChg>
        <pc:spChg chg="mod">
          <ac:chgData name="Magali Roque-Escalle" userId="19e0ff30d778f99f" providerId="LiveId" clId="{D18C7604-F849-4F6E-B4FF-A50AF7AA77B5}" dt="2026-08-07T07:15:37.312" v="408" actId="164"/>
          <ac:spMkLst>
            <pc:docMk/>
            <pc:sldMk cId="30343161" sldId="261"/>
            <ac:spMk id="165" creationId="{3E6CF972-8857-4D0B-AF05-20CF304D34B6}"/>
          </ac:spMkLst>
        </pc:spChg>
        <pc:spChg chg="mod">
          <ac:chgData name="Magali Roque-Escalle" userId="19e0ff30d778f99f" providerId="LiveId" clId="{D18C7604-F849-4F6E-B4FF-A50AF7AA77B5}" dt="2026-08-07T07:15:02.900" v="404" actId="165"/>
          <ac:spMkLst>
            <pc:docMk/>
            <pc:sldMk cId="30343161" sldId="261"/>
            <ac:spMk id="167" creationId="{463990DA-A290-F84A-7975-6C9D738E3D63}"/>
          </ac:spMkLst>
        </pc:spChg>
        <pc:grpChg chg="mod">
          <ac:chgData name="Magali Roque-Escalle" userId="19e0ff30d778f99f" providerId="LiveId" clId="{D18C7604-F849-4F6E-B4FF-A50AF7AA77B5}" dt="2026-08-07T07:15:15.493" v="405" actId="164"/>
          <ac:grpSpMkLst>
            <pc:docMk/>
            <pc:sldMk cId="30343161" sldId="261"/>
            <ac:grpSpMk id="2" creationId="{8FEE51F0-AF8C-9194-78D9-6F6F87D52883}"/>
          </ac:grpSpMkLst>
        </pc:grpChg>
        <pc:grpChg chg="mod">
          <ac:chgData name="Magali Roque-Escalle" userId="19e0ff30d778f99f" providerId="LiveId" clId="{D18C7604-F849-4F6E-B4FF-A50AF7AA77B5}" dt="2026-08-07T07:15:30.134" v="407" actId="164"/>
          <ac:grpSpMkLst>
            <pc:docMk/>
            <pc:sldMk cId="30343161" sldId="261"/>
            <ac:grpSpMk id="3" creationId="{0E19C092-A671-5BF6-B7FA-73C98810344D}"/>
          </ac:grpSpMkLst>
        </pc:grpChg>
        <pc:grpChg chg="mod">
          <ac:chgData name="Magali Roque-Escalle" userId="19e0ff30d778f99f" providerId="LiveId" clId="{D18C7604-F849-4F6E-B4FF-A50AF7AA77B5}" dt="2026-08-07T07:15:22.108" v="406" actId="164"/>
          <ac:grpSpMkLst>
            <pc:docMk/>
            <pc:sldMk cId="30343161" sldId="261"/>
            <ac:grpSpMk id="4" creationId="{B259CE55-37EC-5868-4EAE-0752FD187D46}"/>
          </ac:grpSpMkLst>
        </pc:grpChg>
        <pc:grpChg chg="mod">
          <ac:chgData name="Magali Roque-Escalle" userId="19e0ff30d778f99f" providerId="LiveId" clId="{D18C7604-F849-4F6E-B4FF-A50AF7AA77B5}" dt="2026-08-07T07:15:37.312" v="408" actId="164"/>
          <ac:grpSpMkLst>
            <pc:docMk/>
            <pc:sldMk cId="30343161" sldId="261"/>
            <ac:grpSpMk id="5" creationId="{3BAC5A3A-F154-B4FF-B764-C521D8D902E2}"/>
          </ac:grpSpMkLst>
        </pc:grpChg>
        <pc:grpChg chg="add mod">
          <ac:chgData name="Magali Roque-Escalle" userId="19e0ff30d778f99f" providerId="LiveId" clId="{D18C7604-F849-4F6E-B4FF-A50AF7AA77B5}" dt="2026-08-07T07:15:15.493" v="405" actId="164"/>
          <ac:grpSpMkLst>
            <pc:docMk/>
            <pc:sldMk cId="30343161" sldId="261"/>
            <ac:grpSpMk id="7" creationId="{355BCD36-9E47-62C0-BD08-93F346C2C735}"/>
          </ac:grpSpMkLst>
        </pc:grpChg>
        <pc:grpChg chg="add mod">
          <ac:chgData name="Magali Roque-Escalle" userId="19e0ff30d778f99f" providerId="LiveId" clId="{D18C7604-F849-4F6E-B4FF-A50AF7AA77B5}" dt="2026-08-07T07:15:22.108" v="406" actId="164"/>
          <ac:grpSpMkLst>
            <pc:docMk/>
            <pc:sldMk cId="30343161" sldId="261"/>
            <ac:grpSpMk id="8" creationId="{117585DA-395F-1C90-B0F8-898F6F20949D}"/>
          </ac:grpSpMkLst>
        </pc:grpChg>
        <pc:grpChg chg="add mod">
          <ac:chgData name="Magali Roque-Escalle" userId="19e0ff30d778f99f" providerId="LiveId" clId="{D18C7604-F849-4F6E-B4FF-A50AF7AA77B5}" dt="2026-08-07T07:15:30.134" v="407" actId="164"/>
          <ac:grpSpMkLst>
            <pc:docMk/>
            <pc:sldMk cId="30343161" sldId="261"/>
            <ac:grpSpMk id="9" creationId="{EFB8500B-9942-2287-7A15-6267865B1B2E}"/>
          </ac:grpSpMkLst>
        </pc:grpChg>
        <pc:grpChg chg="add mod">
          <ac:chgData name="Magali Roque-Escalle" userId="19e0ff30d778f99f" providerId="LiveId" clId="{D18C7604-F849-4F6E-B4FF-A50AF7AA77B5}" dt="2026-08-07T07:15:37.312" v="408" actId="164"/>
          <ac:grpSpMkLst>
            <pc:docMk/>
            <pc:sldMk cId="30343161" sldId="261"/>
            <ac:grpSpMk id="15" creationId="{40AD8B56-1D17-2A39-25AB-B647376B35CE}"/>
          </ac:grpSpMkLst>
        </pc:grpChg>
        <pc:grpChg chg="add mod">
          <ac:chgData name="Magali Roque-Escalle" userId="19e0ff30d778f99f" providerId="LiveId" clId="{D18C7604-F849-4F6E-B4FF-A50AF7AA77B5}" dt="2026-08-07T07:17:10.268" v="411" actId="164"/>
          <ac:grpSpMkLst>
            <pc:docMk/>
            <pc:sldMk cId="30343161" sldId="261"/>
            <ac:grpSpMk id="20" creationId="{C7647487-AD07-6946-63BF-7B3F54F7BB88}"/>
          </ac:grpSpMkLst>
        </pc:grpChg>
        <pc:grpChg chg="add del mod">
          <ac:chgData name="Magali Roque-Escalle" userId="19e0ff30d778f99f" providerId="LiveId" clId="{D18C7604-F849-4F6E-B4FF-A50AF7AA77B5}" dt="2026-08-07T07:20:00.877" v="430" actId="478"/>
          <ac:grpSpMkLst>
            <pc:docMk/>
            <pc:sldMk cId="30343161" sldId="261"/>
            <ac:grpSpMk id="25" creationId="{79CF9F58-3B28-C513-7271-1C8D0F357486}"/>
          </ac:grpSpMkLst>
        </pc:grpChg>
        <pc:grpChg chg="add mod">
          <ac:chgData name="Magali Roque-Escalle" userId="19e0ff30d778f99f" providerId="LiveId" clId="{D18C7604-F849-4F6E-B4FF-A50AF7AA77B5}" dt="2026-08-07T08:08:39.443" v="1142" actId="1076"/>
          <ac:grpSpMkLst>
            <pc:docMk/>
            <pc:sldMk cId="30343161" sldId="261"/>
            <ac:grpSpMk id="40" creationId="{34881C8E-9A3E-EA23-466C-69E63022CFAA}"/>
          </ac:grpSpMkLst>
        </pc:grpChg>
        <pc:grpChg chg="add del mod">
          <ac:chgData name="Magali Roque-Escalle" userId="19e0ff30d778f99f" providerId="LiveId" clId="{D18C7604-F849-4F6E-B4FF-A50AF7AA77B5}" dt="2026-08-06T16:49:56.049" v="125" actId="478"/>
          <ac:grpSpMkLst>
            <pc:docMk/>
            <pc:sldMk cId="30343161" sldId="261"/>
            <ac:grpSpMk id="40" creationId="{826E2836-E6F2-4E2B-37EA-870AA68279F0}"/>
          </ac:grpSpMkLst>
        </pc:grpChg>
        <pc:grpChg chg="add mod">
          <ac:chgData name="Magali Roque-Escalle" userId="19e0ff30d778f99f" providerId="LiveId" clId="{D18C7604-F849-4F6E-B4FF-A50AF7AA77B5}" dt="2026-08-07T08:08:45.368" v="1143" actId="164"/>
          <ac:grpSpMkLst>
            <pc:docMk/>
            <pc:sldMk cId="30343161" sldId="261"/>
            <ac:grpSpMk id="41" creationId="{41B26C9C-0BC6-560C-8040-20630A739C08}"/>
          </ac:grpSpMkLst>
        </pc:grpChg>
        <pc:grpChg chg="add mod">
          <ac:chgData name="Magali Roque-Escalle" userId="19e0ff30d778f99f" providerId="LiveId" clId="{D18C7604-F849-4F6E-B4FF-A50AF7AA77B5}" dt="2026-08-07T08:08:49.899" v="1144" actId="164"/>
          <ac:grpSpMkLst>
            <pc:docMk/>
            <pc:sldMk cId="30343161" sldId="261"/>
            <ac:grpSpMk id="42" creationId="{3E17DA01-BC32-0115-8797-043C34F35DF3}"/>
          </ac:grpSpMkLst>
        </pc:grpChg>
        <pc:grpChg chg="add mod">
          <ac:chgData name="Magali Roque-Escalle" userId="19e0ff30d778f99f" providerId="LiveId" clId="{D18C7604-F849-4F6E-B4FF-A50AF7AA77B5}" dt="2026-08-07T08:08:49.899" v="1144" actId="164"/>
          <ac:grpSpMkLst>
            <pc:docMk/>
            <pc:sldMk cId="30343161" sldId="261"/>
            <ac:grpSpMk id="45" creationId="{FF7BD973-3ED7-5F30-8199-994A2AF2830C}"/>
          </ac:grpSpMkLst>
        </pc:grpChg>
        <pc:grpChg chg="add mod">
          <ac:chgData name="Magali Roque-Escalle" userId="19e0ff30d778f99f" providerId="LiveId" clId="{D18C7604-F849-4F6E-B4FF-A50AF7AA77B5}" dt="2026-08-07T08:08:45.368" v="1143" actId="164"/>
          <ac:grpSpMkLst>
            <pc:docMk/>
            <pc:sldMk cId="30343161" sldId="261"/>
            <ac:grpSpMk id="49" creationId="{F67C4385-F85E-6D15-DAE2-DEF80F08E005}"/>
          </ac:grpSpMkLst>
        </pc:grpChg>
        <pc:grpChg chg="add mod">
          <ac:chgData name="Magali Roque-Escalle" userId="19e0ff30d778f99f" providerId="LiveId" clId="{D18C7604-F849-4F6E-B4FF-A50AF7AA77B5}" dt="2026-08-07T08:08:29.967" v="1138" actId="164"/>
          <ac:grpSpMkLst>
            <pc:docMk/>
            <pc:sldMk cId="30343161" sldId="261"/>
            <ac:grpSpMk id="53" creationId="{8476396E-5274-3772-DAB7-F02F6883BBA7}"/>
          </ac:grpSpMkLst>
        </pc:grpChg>
        <pc:grpChg chg="mod">
          <ac:chgData name="Magali Roque-Escalle" userId="19e0ff30d778f99f" providerId="LiveId" clId="{D18C7604-F849-4F6E-B4FF-A50AF7AA77B5}" dt="2026-08-06T17:02:28.638" v="275" actId="1076"/>
          <ac:grpSpMkLst>
            <pc:docMk/>
            <pc:sldMk cId="30343161" sldId="261"/>
            <ac:grpSpMk id="66" creationId="{0624681D-6C09-CECA-E854-C94026AECF8E}"/>
          </ac:grpSpMkLst>
        </pc:grpChg>
        <pc:grpChg chg="mod">
          <ac:chgData name="Magali Roque-Escalle" userId="19e0ff30d778f99f" providerId="LiveId" clId="{D18C7604-F849-4F6E-B4FF-A50AF7AA77B5}" dt="2026-08-06T17:01:15.923" v="256" actId="164"/>
          <ac:grpSpMkLst>
            <pc:docMk/>
            <pc:sldMk cId="30343161" sldId="261"/>
            <ac:grpSpMk id="69" creationId="{195E61F5-B34E-1E51-AB10-5D3A27EBF7DF}"/>
          </ac:grpSpMkLst>
        </pc:grpChg>
        <pc:grpChg chg="mod">
          <ac:chgData name="Magali Roque-Escalle" userId="19e0ff30d778f99f" providerId="LiveId" clId="{D18C7604-F849-4F6E-B4FF-A50AF7AA77B5}" dt="2026-08-06T17:02:43.943" v="277" actId="164"/>
          <ac:grpSpMkLst>
            <pc:docMk/>
            <pc:sldMk cId="30343161" sldId="261"/>
            <ac:grpSpMk id="72" creationId="{9E0B60CB-896F-DE3D-4888-1EF75E500CE8}"/>
          </ac:grpSpMkLst>
        </pc:grpChg>
        <pc:grpChg chg="add mod">
          <ac:chgData name="Magali Roque-Escalle" userId="19e0ff30d778f99f" providerId="LiveId" clId="{D18C7604-F849-4F6E-B4FF-A50AF7AA77B5}" dt="2026-08-06T17:02:54.730" v="279" actId="1076"/>
          <ac:grpSpMkLst>
            <pc:docMk/>
            <pc:sldMk cId="30343161" sldId="261"/>
            <ac:grpSpMk id="76" creationId="{91DA1254-4FEE-876F-2F93-D52D3BC6AB93}"/>
          </ac:grpSpMkLst>
        </pc:grpChg>
        <pc:grpChg chg="add mod">
          <ac:chgData name="Magali Roque-Escalle" userId="19e0ff30d778f99f" providerId="LiveId" clId="{D18C7604-F849-4F6E-B4FF-A50AF7AA77B5}" dt="2026-08-06T17:02:49.764" v="278" actId="1076"/>
          <ac:grpSpMkLst>
            <pc:docMk/>
            <pc:sldMk cId="30343161" sldId="261"/>
            <ac:grpSpMk id="77" creationId="{E0FCF3F7-F5C2-31B3-EA21-70B192E1EB26}"/>
          </ac:grpSpMkLst>
        </pc:grpChg>
        <pc:grpChg chg="mod">
          <ac:chgData name="Magali Roque-Escalle" userId="19e0ff30d778f99f" providerId="LiveId" clId="{D18C7604-F849-4F6E-B4FF-A50AF7AA77B5}" dt="2026-08-06T17:06:01.395" v="298" actId="164"/>
          <ac:grpSpMkLst>
            <pc:docMk/>
            <pc:sldMk cId="30343161" sldId="261"/>
            <ac:grpSpMk id="78" creationId="{B797084F-25E6-266E-0514-AAD13AECF980}"/>
          </ac:grpSpMkLst>
        </pc:grpChg>
        <pc:grpChg chg="add mod">
          <ac:chgData name="Magali Roque-Escalle" userId="19e0ff30d778f99f" providerId="LiveId" clId="{D18C7604-F849-4F6E-B4FF-A50AF7AA77B5}" dt="2026-08-06T17:06:01.395" v="298" actId="164"/>
          <ac:grpSpMkLst>
            <pc:docMk/>
            <pc:sldMk cId="30343161" sldId="261"/>
            <ac:grpSpMk id="80" creationId="{60753CC7-757A-32C6-5AFF-1B166A169F74}"/>
          </ac:grpSpMkLst>
        </pc:grpChg>
        <pc:grpChg chg="mod">
          <ac:chgData name="Magali Roque-Escalle" userId="19e0ff30d778f99f" providerId="LiveId" clId="{D18C7604-F849-4F6E-B4FF-A50AF7AA77B5}" dt="2026-08-07T07:17:34.077" v="413" actId="164"/>
          <ac:grpSpMkLst>
            <pc:docMk/>
            <pc:sldMk cId="30343161" sldId="261"/>
            <ac:grpSpMk id="84" creationId="{24596B56-E530-E2CD-C5C7-43E086E8A659}"/>
          </ac:grpSpMkLst>
        </pc:grpChg>
        <pc:grpChg chg="mod">
          <ac:chgData name="Magali Roque-Escalle" userId="19e0ff30d778f99f" providerId="LiveId" clId="{D18C7604-F849-4F6E-B4FF-A50AF7AA77B5}" dt="2026-08-07T07:17:34.077" v="413" actId="164"/>
          <ac:grpSpMkLst>
            <pc:docMk/>
            <pc:sldMk cId="30343161" sldId="261"/>
            <ac:grpSpMk id="86" creationId="{F2BE327D-1743-66A1-6035-656ADCD5B3EF}"/>
          </ac:grpSpMkLst>
        </pc:grpChg>
        <pc:grpChg chg="mod">
          <ac:chgData name="Magali Roque-Escalle" userId="19e0ff30d778f99f" providerId="LiveId" clId="{D18C7604-F849-4F6E-B4FF-A50AF7AA77B5}" dt="2026-08-07T07:17:34.077" v="413" actId="164"/>
          <ac:grpSpMkLst>
            <pc:docMk/>
            <pc:sldMk cId="30343161" sldId="261"/>
            <ac:grpSpMk id="87" creationId="{CB2D834B-9071-CE7A-72CC-F3319C7C4287}"/>
          </ac:grpSpMkLst>
        </pc:grpChg>
        <pc:grpChg chg="mod">
          <ac:chgData name="Magali Roque-Escalle" userId="19e0ff30d778f99f" providerId="LiveId" clId="{D18C7604-F849-4F6E-B4FF-A50AF7AA77B5}" dt="2026-08-07T07:18:10.843" v="417" actId="1076"/>
          <ac:grpSpMkLst>
            <pc:docMk/>
            <pc:sldMk cId="30343161" sldId="261"/>
            <ac:grpSpMk id="106" creationId="{0884C72A-284E-1FC9-C427-166DD494ACAB}"/>
          </ac:grpSpMkLst>
        </pc:grpChg>
        <pc:grpChg chg="mod">
          <ac:chgData name="Magali Roque-Escalle" userId="19e0ff30d778f99f" providerId="LiveId" clId="{D18C7604-F849-4F6E-B4FF-A50AF7AA77B5}" dt="2026-08-06T16:51:14.536" v="148"/>
          <ac:grpSpMkLst>
            <pc:docMk/>
            <pc:sldMk cId="30343161" sldId="261"/>
            <ac:grpSpMk id="135" creationId="{1B901B06-CDBA-2D32-FA82-22B055BABB69}"/>
          </ac:grpSpMkLst>
        </pc:grpChg>
        <pc:grpChg chg="add mod">
          <ac:chgData name="Magali Roque-Escalle" userId="19e0ff30d778f99f" providerId="LiveId" clId="{D18C7604-F849-4F6E-B4FF-A50AF7AA77B5}" dt="2026-08-07T08:08:29.967" v="1138" actId="164"/>
          <ac:grpSpMkLst>
            <pc:docMk/>
            <pc:sldMk cId="30343161" sldId="261"/>
            <ac:grpSpMk id="142" creationId="{4510C6D7-FD0D-6884-C45E-5E1C93D9D8D8}"/>
          </ac:grpSpMkLst>
        </pc:grpChg>
        <pc:grpChg chg="add mod">
          <ac:chgData name="Magali Roque-Escalle" userId="19e0ff30d778f99f" providerId="LiveId" clId="{D18C7604-F849-4F6E-B4FF-A50AF7AA77B5}" dt="2026-08-07T08:08:45.368" v="1143" actId="164"/>
          <ac:grpSpMkLst>
            <pc:docMk/>
            <pc:sldMk cId="30343161" sldId="261"/>
            <ac:grpSpMk id="143" creationId="{7D3423C1-13C5-DFF6-0A31-4868501FFCA6}"/>
          </ac:grpSpMkLst>
        </pc:grpChg>
        <pc:grpChg chg="add del mod">
          <ac:chgData name="Magali Roque-Escalle" userId="19e0ff30d778f99f" providerId="LiveId" clId="{D18C7604-F849-4F6E-B4FF-A50AF7AA77B5}" dt="2026-08-06T16:52:20.123" v="157" actId="21"/>
          <ac:grpSpMkLst>
            <pc:docMk/>
            <pc:sldMk cId="30343161" sldId="261"/>
            <ac:grpSpMk id="144" creationId="{2AF81C09-0909-D29B-A5FC-CBC4B6AE6857}"/>
          </ac:grpSpMkLst>
        </pc:grpChg>
        <pc:grpChg chg="del mod">
          <ac:chgData name="Magali Roque-Escalle" userId="19e0ff30d778f99f" providerId="LiveId" clId="{D18C7604-F849-4F6E-B4FF-A50AF7AA77B5}" dt="2026-08-06T16:56:28.194" v="195" actId="478"/>
          <ac:grpSpMkLst>
            <pc:docMk/>
            <pc:sldMk cId="30343161" sldId="261"/>
            <ac:grpSpMk id="145" creationId="{B4C46112-D4D7-E5A8-72AA-EE0C96427C66}"/>
          </ac:grpSpMkLst>
        </pc:grpChg>
        <pc:grpChg chg="del mod">
          <ac:chgData name="Magali Roque-Escalle" userId="19e0ff30d778f99f" providerId="LiveId" clId="{D18C7604-F849-4F6E-B4FF-A50AF7AA77B5}" dt="2026-08-06T16:54:55.879" v="184" actId="478"/>
          <ac:grpSpMkLst>
            <pc:docMk/>
            <pc:sldMk cId="30343161" sldId="261"/>
            <ac:grpSpMk id="146" creationId="{3F888E23-680D-7B15-A939-5E3141EC1248}"/>
          </ac:grpSpMkLst>
        </pc:grpChg>
        <pc:grpChg chg="add mod">
          <ac:chgData name="Magali Roque-Escalle" userId="19e0ff30d778f99f" providerId="LiveId" clId="{D18C7604-F849-4F6E-B4FF-A50AF7AA77B5}" dt="2026-08-07T08:08:49.899" v="1144" actId="164"/>
          <ac:grpSpMkLst>
            <pc:docMk/>
            <pc:sldMk cId="30343161" sldId="261"/>
            <ac:grpSpMk id="147" creationId="{61FADCCB-5CAC-1515-66A4-55D58C9D4422}"/>
          </ac:grpSpMkLst>
        </pc:grpChg>
        <pc:grpChg chg="mod">
          <ac:chgData name="Magali Roque-Escalle" userId="19e0ff30d778f99f" providerId="LiveId" clId="{D18C7604-F849-4F6E-B4FF-A50AF7AA77B5}" dt="2026-08-06T16:53:46.075" v="173"/>
          <ac:grpSpMkLst>
            <pc:docMk/>
            <pc:sldMk cId="30343161" sldId="261"/>
            <ac:grpSpMk id="149" creationId="{1B901B06-CDBA-2D32-FA82-22B055BABB69}"/>
          </ac:grpSpMkLst>
        </pc:grpChg>
        <pc:picChg chg="add mod modCrop">
          <ac:chgData name="Magali Roque-Escalle" userId="19e0ff30d778f99f" providerId="LiveId" clId="{D18C7604-F849-4F6E-B4FF-A50AF7AA77B5}" dt="2026-08-06T16:42:03.798" v="61" actId="1076"/>
          <ac:picMkLst>
            <pc:docMk/>
            <pc:sldMk cId="30343161" sldId="261"/>
            <ac:picMk id="21" creationId="{43B62113-AFB8-83B3-ABAF-4F3E5BCD00C3}"/>
          </ac:picMkLst>
        </pc:picChg>
        <pc:picChg chg="mod">
          <ac:chgData name="Magali Roque-Escalle" userId="19e0ff30d778f99f" providerId="LiveId" clId="{D18C7604-F849-4F6E-B4FF-A50AF7AA77B5}" dt="2026-08-06T16:53:46.075" v="173"/>
          <ac:picMkLst>
            <pc:docMk/>
            <pc:sldMk cId="30343161" sldId="261"/>
            <ac:picMk id="47" creationId="{B5B10C20-42AD-23BD-5F3F-FA1C4934F638}"/>
          </ac:picMkLst>
        </pc:picChg>
        <pc:picChg chg="mod">
          <ac:chgData name="Magali Roque-Escalle" userId="19e0ff30d778f99f" providerId="LiveId" clId="{D18C7604-F849-4F6E-B4FF-A50AF7AA77B5}" dt="2026-08-06T16:53:46.075" v="173"/>
          <ac:picMkLst>
            <pc:docMk/>
            <pc:sldMk cId="30343161" sldId="261"/>
            <ac:picMk id="48" creationId="{B1F5342D-9E12-BFC2-6E8C-DDD5CF9EE2FB}"/>
          </ac:picMkLst>
        </pc:picChg>
        <pc:picChg chg="mod">
          <ac:chgData name="Magali Roque-Escalle" userId="19e0ff30d778f99f" providerId="LiveId" clId="{D18C7604-F849-4F6E-B4FF-A50AF7AA77B5}" dt="2026-08-06T16:57:19.414" v="204"/>
          <ac:picMkLst>
            <pc:docMk/>
            <pc:sldMk cId="30343161" sldId="261"/>
            <ac:picMk id="60" creationId="{D7423EC7-A524-DB11-C5D3-6DA4F6327BBF}"/>
          </ac:picMkLst>
        </pc:picChg>
        <pc:picChg chg="mod">
          <ac:chgData name="Magali Roque-Escalle" userId="19e0ff30d778f99f" providerId="LiveId" clId="{D18C7604-F849-4F6E-B4FF-A50AF7AA77B5}" dt="2026-08-06T16:57:19.414" v="204"/>
          <ac:picMkLst>
            <pc:docMk/>
            <pc:sldMk cId="30343161" sldId="261"/>
            <ac:picMk id="62" creationId="{C9714D73-74A0-A0B2-B207-332825504240}"/>
          </ac:picMkLst>
        </pc:picChg>
        <pc:picChg chg="mod">
          <ac:chgData name="Magali Roque-Escalle" userId="19e0ff30d778f99f" providerId="LiveId" clId="{D18C7604-F849-4F6E-B4FF-A50AF7AA77B5}" dt="2026-08-06T17:00:01.143" v="242"/>
          <ac:picMkLst>
            <pc:docMk/>
            <pc:sldMk cId="30343161" sldId="261"/>
            <ac:picMk id="68" creationId="{8AA39BA8-49B4-AA1B-2A2D-B0369E1DB77B}"/>
          </ac:picMkLst>
        </pc:picChg>
        <pc:picChg chg="mod">
          <ac:chgData name="Magali Roque-Escalle" userId="19e0ff30d778f99f" providerId="LiveId" clId="{D18C7604-F849-4F6E-B4FF-A50AF7AA77B5}" dt="2026-08-06T17:00:01.143" v="242"/>
          <ac:picMkLst>
            <pc:docMk/>
            <pc:sldMk cId="30343161" sldId="261"/>
            <ac:picMk id="71" creationId="{719F14A4-BE7D-F2B3-9B21-79418A12A0CE}"/>
          </ac:picMkLst>
        </pc:picChg>
        <pc:picChg chg="mod">
          <ac:chgData name="Magali Roque-Escalle" userId="19e0ff30d778f99f" providerId="LiveId" clId="{D18C7604-F849-4F6E-B4FF-A50AF7AA77B5}" dt="2026-08-06T17:00:01.143" v="242"/>
          <ac:picMkLst>
            <pc:docMk/>
            <pc:sldMk cId="30343161" sldId="261"/>
            <ac:picMk id="73" creationId="{ED70654B-B1F8-4311-A64F-7299FB351570}"/>
          </ac:picMkLst>
        </pc:picChg>
        <pc:picChg chg="add mod">
          <ac:chgData name="Magali Roque-Escalle" userId="19e0ff30d778f99f" providerId="LiveId" clId="{D18C7604-F849-4F6E-B4FF-A50AF7AA77B5}" dt="2026-08-06T17:00:15.196" v="245" actId="1076"/>
          <ac:picMkLst>
            <pc:docMk/>
            <pc:sldMk cId="30343161" sldId="261"/>
            <ac:picMk id="75" creationId="{AD8F7370-70BE-23A6-7E91-8EFFFBF1D5C1}"/>
          </ac:picMkLst>
        </pc:picChg>
        <pc:picChg chg="mod">
          <ac:chgData name="Magali Roque-Escalle" userId="19e0ff30d778f99f" providerId="LiveId" clId="{D18C7604-F849-4F6E-B4FF-A50AF7AA77B5}" dt="2026-08-06T16:51:14.536" v="148"/>
          <ac:picMkLst>
            <pc:docMk/>
            <pc:sldMk cId="30343161" sldId="261"/>
            <ac:picMk id="137" creationId="{B5B10C20-42AD-23BD-5F3F-FA1C4934F638}"/>
          </ac:picMkLst>
        </pc:picChg>
        <pc:picChg chg="mod">
          <ac:chgData name="Magali Roque-Escalle" userId="19e0ff30d778f99f" providerId="LiveId" clId="{D18C7604-F849-4F6E-B4FF-A50AF7AA77B5}" dt="2026-08-06T16:51:14.536" v="148"/>
          <ac:picMkLst>
            <pc:docMk/>
            <pc:sldMk cId="30343161" sldId="261"/>
            <ac:picMk id="138" creationId="{B1F5342D-9E12-BFC2-6E8C-DDD5CF9EE2FB}"/>
          </ac:picMkLst>
        </pc:picChg>
        <pc:cxnChg chg="mod">
          <ac:chgData name="Magali Roque-Escalle" userId="19e0ff30d778f99f" providerId="LiveId" clId="{D18C7604-F849-4F6E-B4FF-A50AF7AA77B5}" dt="2026-08-06T16:39:18.565" v="17" actId="14100"/>
          <ac:cxnSpMkLst>
            <pc:docMk/>
            <pc:sldMk cId="30343161" sldId="261"/>
            <ac:cxnSpMk id="17" creationId="{028F64B5-C126-637E-1C02-49AADB56F2D2}"/>
          </ac:cxnSpMkLst>
        </pc:cxnChg>
        <pc:cxnChg chg="add mod">
          <ac:chgData name="Magali Roque-Escalle" userId="19e0ff30d778f99f" providerId="LiveId" clId="{D18C7604-F849-4F6E-B4FF-A50AF7AA77B5}" dt="2026-08-06T16:38:37.288" v="7" actId="1076"/>
          <ac:cxnSpMkLst>
            <pc:docMk/>
            <pc:sldMk cId="30343161" sldId="261"/>
            <ac:cxnSpMk id="22" creationId="{21057EC6-1ADC-F23D-96A2-04BD4689B281}"/>
          </ac:cxnSpMkLst>
        </pc:cxnChg>
        <pc:cxnChg chg="add mod">
          <ac:chgData name="Magali Roque-Escalle" userId="19e0ff30d778f99f" providerId="LiveId" clId="{D18C7604-F849-4F6E-B4FF-A50AF7AA77B5}" dt="2026-08-06T16:39:00.019" v="10" actId="14100"/>
          <ac:cxnSpMkLst>
            <pc:docMk/>
            <pc:sldMk cId="30343161" sldId="261"/>
            <ac:cxnSpMk id="24" creationId="{469BB1A0-1007-BDE0-C9FF-CA8DF79FAFFC}"/>
          </ac:cxnSpMkLst>
        </pc:cxnChg>
        <pc:cxnChg chg="del mod">
          <ac:chgData name="Magali Roque-Escalle" userId="19e0ff30d778f99f" providerId="LiveId" clId="{D18C7604-F849-4F6E-B4FF-A50AF7AA77B5}" dt="2026-08-06T16:50:36.194" v="143" actId="478"/>
          <ac:cxnSpMkLst>
            <pc:docMk/>
            <pc:sldMk cId="30343161" sldId="261"/>
            <ac:cxnSpMk id="39" creationId="{4FBEB52F-9174-3EEC-9377-9F1CE6C3526C}"/>
          </ac:cxnSpMkLst>
        </pc:cxnChg>
        <pc:cxnChg chg="mod">
          <ac:chgData name="Magali Roque-Escalle" userId="19e0ff30d778f99f" providerId="LiveId" clId="{D18C7604-F849-4F6E-B4FF-A50AF7AA77B5}" dt="2026-08-06T16:49:39.457" v="122"/>
          <ac:cxnSpMkLst>
            <pc:docMk/>
            <pc:sldMk cId="30343161" sldId="261"/>
            <ac:cxnSpMk id="44" creationId="{D5843E14-297D-BEBE-3F9D-A6AF7DC0F63A}"/>
          </ac:cxnSpMkLst>
        </pc:cxnChg>
      </pc:sldChg>
      <pc:sldChg chg="add del">
        <pc:chgData name="Magali Roque-Escalle" userId="19e0ff30d778f99f" providerId="LiveId" clId="{D18C7604-F849-4F6E-B4FF-A50AF7AA77B5}" dt="2026-08-06T16:53:39.700" v="170"/>
        <pc:sldMkLst>
          <pc:docMk/>
          <pc:sldMk cId="1190180814" sldId="262"/>
        </pc:sldMkLst>
      </pc:sldChg>
      <pc:sldChg chg="addSp delSp modSp add del mod">
        <pc:chgData name="Magali Roque-Escalle" userId="19e0ff30d778f99f" providerId="LiveId" clId="{D18C7604-F849-4F6E-B4FF-A50AF7AA77B5}" dt="2026-08-07T08:23:35.962" v="1213" actId="47"/>
        <pc:sldMkLst>
          <pc:docMk/>
          <pc:sldMk cId="3047454024" sldId="262"/>
        </pc:sldMkLst>
        <pc:spChg chg="mod">
          <ac:chgData name="Magali Roque-Escalle" userId="19e0ff30d778f99f" providerId="LiveId" clId="{D18C7604-F849-4F6E-B4FF-A50AF7AA77B5}" dt="2026-08-07T07:10:09.093" v="322" actId="165"/>
          <ac:spMkLst>
            <pc:docMk/>
            <pc:sldMk cId="3047454024" sldId="262"/>
            <ac:spMk id="10" creationId="{5E1A6AB2-6D84-1410-3110-419CE7974E2C}"/>
          </ac:spMkLst>
        </pc:spChg>
        <pc:spChg chg="mod">
          <ac:chgData name="Magali Roque-Escalle" userId="19e0ff30d778f99f" providerId="LiveId" clId="{D18C7604-F849-4F6E-B4FF-A50AF7AA77B5}" dt="2026-08-07T07:10:09.093" v="322" actId="165"/>
          <ac:spMkLst>
            <pc:docMk/>
            <pc:sldMk cId="3047454024" sldId="262"/>
            <ac:spMk id="11" creationId="{0A607B9E-3160-0167-8FE2-AFBB119FADA3}"/>
          </ac:spMkLst>
        </pc:spChg>
        <pc:spChg chg="add del mod topLvl">
          <ac:chgData name="Magali Roque-Escalle" userId="19e0ff30d778f99f" providerId="LiveId" clId="{D18C7604-F849-4F6E-B4FF-A50AF7AA77B5}" dt="2026-08-07T07:10:33.689" v="326" actId="478"/>
          <ac:spMkLst>
            <pc:docMk/>
            <pc:sldMk cId="3047454024" sldId="262"/>
            <ac:spMk id="14" creationId="{C975AA3B-FFAD-436D-83F1-17B9A1ED9CA8}"/>
          </ac:spMkLst>
        </pc:spChg>
        <pc:spChg chg="add mod">
          <ac:chgData name="Magali Roque-Escalle" userId="19e0ff30d778f99f" providerId="LiveId" clId="{D18C7604-F849-4F6E-B4FF-A50AF7AA77B5}" dt="2026-08-07T07:13:09.160" v="339" actId="255"/>
          <ac:spMkLst>
            <pc:docMk/>
            <pc:sldMk cId="3047454024" sldId="262"/>
            <ac:spMk id="15" creationId="{1387EDAC-FCF6-0107-8B2B-605485EE1BA3}"/>
          </ac:spMkLst>
        </pc:spChg>
        <pc:spChg chg="mod">
          <ac:chgData name="Magali Roque-Escalle" userId="19e0ff30d778f99f" providerId="LiveId" clId="{D18C7604-F849-4F6E-B4FF-A50AF7AA77B5}" dt="2026-08-07T07:10:09.093" v="322" actId="165"/>
          <ac:spMkLst>
            <pc:docMk/>
            <pc:sldMk cId="3047454024" sldId="262"/>
            <ac:spMk id="18" creationId="{032A5C24-7F1B-0D3B-049F-9AE7B17E8DB9}"/>
          </ac:spMkLst>
        </pc:spChg>
        <pc:spChg chg="del">
          <ac:chgData name="Magali Roque-Escalle" userId="19e0ff30d778f99f" providerId="LiveId" clId="{D18C7604-F849-4F6E-B4FF-A50AF7AA77B5}" dt="2026-08-07T07:10:38.738" v="327" actId="478"/>
          <ac:spMkLst>
            <pc:docMk/>
            <pc:sldMk cId="3047454024" sldId="262"/>
            <ac:spMk id="23" creationId="{699AEB79-CA3D-23BC-97FA-52FE09A1CAE3}"/>
          </ac:spMkLst>
        </pc:spChg>
        <pc:spChg chg="add del">
          <ac:chgData name="Magali Roque-Escalle" userId="19e0ff30d778f99f" providerId="LiveId" clId="{D18C7604-F849-4F6E-B4FF-A50AF7AA77B5}" dt="2026-08-07T07:10:33.689" v="326" actId="478"/>
          <ac:spMkLst>
            <pc:docMk/>
            <pc:sldMk cId="3047454024" sldId="262"/>
            <ac:spMk id="29" creationId="{B35027AA-3BA0-7DB2-6F1E-23D5A1F12BDF}"/>
          </ac:spMkLst>
        </pc:spChg>
        <pc:spChg chg="add del">
          <ac:chgData name="Magali Roque-Escalle" userId="19e0ff30d778f99f" providerId="LiveId" clId="{D18C7604-F849-4F6E-B4FF-A50AF7AA77B5}" dt="2026-08-07T07:14:30.162" v="402" actId="22"/>
          <ac:spMkLst>
            <pc:docMk/>
            <pc:sldMk cId="3047454024" sldId="262"/>
            <ac:spMk id="34" creationId="{21E77F3B-E95D-64DD-70F7-4CA0713DAE4A}"/>
          </ac:spMkLst>
        </pc:spChg>
        <pc:spChg chg="add del">
          <ac:chgData name="Magali Roque-Escalle" userId="19e0ff30d778f99f" providerId="LiveId" clId="{D18C7604-F849-4F6E-B4FF-A50AF7AA77B5}" dt="2026-08-07T07:14:30.162" v="402" actId="22"/>
          <ac:spMkLst>
            <pc:docMk/>
            <pc:sldMk cId="3047454024" sldId="262"/>
            <ac:spMk id="36" creationId="{FF98FA9F-7101-27AB-A22E-6714932F5E5C}"/>
          </ac:spMkLst>
        </pc:spChg>
        <pc:spChg chg="add del">
          <ac:chgData name="Magali Roque-Escalle" userId="19e0ff30d778f99f" providerId="LiveId" clId="{D18C7604-F849-4F6E-B4FF-A50AF7AA77B5}" dt="2026-08-07T07:14:30.162" v="402" actId="22"/>
          <ac:spMkLst>
            <pc:docMk/>
            <pc:sldMk cId="3047454024" sldId="262"/>
            <ac:spMk id="39" creationId="{686A4DEF-D266-9AC7-1E64-945164B5E0E4}"/>
          </ac:spMkLst>
        </pc:spChg>
        <pc:spChg chg="add del">
          <ac:chgData name="Magali Roque-Escalle" userId="19e0ff30d778f99f" providerId="LiveId" clId="{D18C7604-F849-4F6E-B4FF-A50AF7AA77B5}" dt="2026-08-07T07:14:30.162" v="402" actId="22"/>
          <ac:spMkLst>
            <pc:docMk/>
            <pc:sldMk cId="3047454024" sldId="262"/>
            <ac:spMk id="41" creationId="{B8F78BCB-7369-BD0E-DF9F-93CAFD2B5FD9}"/>
          </ac:spMkLst>
        </pc:spChg>
        <pc:spChg chg="add del">
          <ac:chgData name="Magali Roque-Escalle" userId="19e0ff30d778f99f" providerId="LiveId" clId="{D18C7604-F849-4F6E-B4FF-A50AF7AA77B5}" dt="2026-08-07T07:14:30.162" v="402" actId="22"/>
          <ac:spMkLst>
            <pc:docMk/>
            <pc:sldMk cId="3047454024" sldId="262"/>
            <ac:spMk id="43" creationId="{68053FD4-6DBD-134E-7F08-787247857771}"/>
          </ac:spMkLst>
        </pc:spChg>
        <pc:spChg chg="add mod topLvl">
          <ac:chgData name="Magali Roque-Escalle" userId="19e0ff30d778f99f" providerId="LiveId" clId="{D18C7604-F849-4F6E-B4FF-A50AF7AA77B5}" dt="2026-08-07T07:53:30.850" v="783" actId="165"/>
          <ac:spMkLst>
            <pc:docMk/>
            <pc:sldMk cId="3047454024" sldId="262"/>
            <ac:spMk id="44" creationId="{A7CC8735-303B-E97C-FFB9-D19334E0B0F6}"/>
          </ac:spMkLst>
        </pc:spChg>
        <pc:spChg chg="del mod topLvl">
          <ac:chgData name="Magali Roque-Escalle" userId="19e0ff30d778f99f" providerId="LiveId" clId="{D18C7604-F849-4F6E-B4FF-A50AF7AA77B5}" dt="2026-08-07T07:10:38.738" v="327" actId="478"/>
          <ac:spMkLst>
            <pc:docMk/>
            <pc:sldMk cId="3047454024" sldId="262"/>
            <ac:spMk id="58" creationId="{BAEE40AA-31E0-7273-D7BD-C1CB5DE6E78F}"/>
          </ac:spMkLst>
        </pc:spChg>
        <pc:spChg chg="mod">
          <ac:chgData name="Magali Roque-Escalle" userId="19e0ff30d778f99f" providerId="LiveId" clId="{D18C7604-F849-4F6E-B4FF-A50AF7AA77B5}" dt="2026-08-07T07:10:09.093" v="322" actId="165"/>
          <ac:spMkLst>
            <pc:docMk/>
            <pc:sldMk cId="3047454024" sldId="262"/>
            <ac:spMk id="64" creationId="{DC3D4A72-297A-4030-F6C6-212D3DF1C1FA}"/>
          </ac:spMkLst>
        </pc:spChg>
        <pc:spChg chg="mod">
          <ac:chgData name="Magali Roque-Escalle" userId="19e0ff30d778f99f" providerId="LiveId" clId="{D18C7604-F849-4F6E-B4FF-A50AF7AA77B5}" dt="2026-08-07T07:12:27.280" v="335" actId="1038"/>
          <ac:spMkLst>
            <pc:docMk/>
            <pc:sldMk cId="3047454024" sldId="262"/>
            <ac:spMk id="79" creationId="{C050F89C-4579-711C-F9EE-A8198562258C}"/>
          </ac:spMkLst>
        </pc:spChg>
        <pc:spChg chg="mod">
          <ac:chgData name="Magali Roque-Escalle" userId="19e0ff30d778f99f" providerId="LiveId" clId="{D18C7604-F849-4F6E-B4FF-A50AF7AA77B5}" dt="2026-08-07T07:53:30.850" v="783" actId="165"/>
          <ac:spMkLst>
            <pc:docMk/>
            <pc:sldMk cId="3047454024" sldId="262"/>
            <ac:spMk id="81" creationId="{CAE86E04-E084-9DAA-B3FC-35889BC6CF03}"/>
          </ac:spMkLst>
        </pc:spChg>
        <pc:spChg chg="mod">
          <ac:chgData name="Magali Roque-Escalle" userId="19e0ff30d778f99f" providerId="LiveId" clId="{D18C7604-F849-4F6E-B4FF-A50AF7AA77B5}" dt="2026-08-07T07:53:30.850" v="783" actId="165"/>
          <ac:spMkLst>
            <pc:docMk/>
            <pc:sldMk cId="3047454024" sldId="262"/>
            <ac:spMk id="83" creationId="{18E222F3-4715-EB9F-E93A-CAB0FAD723FE}"/>
          </ac:spMkLst>
        </pc:spChg>
        <pc:spChg chg="del">
          <ac:chgData name="Magali Roque-Escalle" userId="19e0ff30d778f99f" providerId="LiveId" clId="{D18C7604-F849-4F6E-B4FF-A50AF7AA77B5}" dt="2026-08-07T07:10:38.738" v="327" actId="478"/>
          <ac:spMkLst>
            <pc:docMk/>
            <pc:sldMk cId="3047454024" sldId="262"/>
            <ac:spMk id="96" creationId="{3930C5D9-0D18-68E7-2700-E164758B700C}"/>
          </ac:spMkLst>
        </pc:spChg>
        <pc:spChg chg="add del">
          <ac:chgData name="Magali Roque-Escalle" userId="19e0ff30d778f99f" providerId="LiveId" clId="{D18C7604-F849-4F6E-B4FF-A50AF7AA77B5}" dt="2026-08-07T07:10:33.689" v="326" actId="478"/>
          <ac:spMkLst>
            <pc:docMk/>
            <pc:sldMk cId="3047454024" sldId="262"/>
            <ac:spMk id="98" creationId="{95B46CD8-388A-84EF-CE47-396A99BB8F30}"/>
          </ac:spMkLst>
        </pc:spChg>
        <pc:spChg chg="del">
          <ac:chgData name="Magali Roque-Escalle" userId="19e0ff30d778f99f" providerId="LiveId" clId="{D18C7604-F849-4F6E-B4FF-A50AF7AA77B5}" dt="2026-08-07T07:10:38.738" v="327" actId="478"/>
          <ac:spMkLst>
            <pc:docMk/>
            <pc:sldMk cId="3047454024" sldId="262"/>
            <ac:spMk id="102" creationId="{C076E60D-FCED-A6CF-732A-E7BD21F8387D}"/>
          </ac:spMkLst>
        </pc:spChg>
        <pc:spChg chg="add del">
          <ac:chgData name="Magali Roque-Escalle" userId="19e0ff30d778f99f" providerId="LiveId" clId="{D18C7604-F849-4F6E-B4FF-A50AF7AA77B5}" dt="2026-08-07T07:10:33.689" v="326" actId="478"/>
          <ac:spMkLst>
            <pc:docMk/>
            <pc:sldMk cId="3047454024" sldId="262"/>
            <ac:spMk id="103" creationId="{E51550D5-7F29-D26F-7F70-93C37D8BBC45}"/>
          </ac:spMkLst>
        </pc:spChg>
        <pc:spChg chg="add del">
          <ac:chgData name="Magali Roque-Escalle" userId="19e0ff30d778f99f" providerId="LiveId" clId="{D18C7604-F849-4F6E-B4FF-A50AF7AA77B5}" dt="2026-08-07T07:10:33.689" v="326" actId="478"/>
          <ac:spMkLst>
            <pc:docMk/>
            <pc:sldMk cId="3047454024" sldId="262"/>
            <ac:spMk id="104" creationId="{46ACA2C9-991A-A54E-038B-B41BC3A5F538}"/>
          </ac:spMkLst>
        </pc:spChg>
        <pc:spChg chg="mod">
          <ac:chgData name="Magali Roque-Escalle" userId="19e0ff30d778f99f" providerId="LiveId" clId="{D18C7604-F849-4F6E-B4FF-A50AF7AA77B5}" dt="2026-08-07T07:53:30.850" v="783" actId="165"/>
          <ac:spMkLst>
            <pc:docMk/>
            <pc:sldMk cId="3047454024" sldId="262"/>
            <ac:spMk id="136" creationId="{FCDC63B3-C65D-E1B5-B8EA-2942D453DB31}"/>
          </ac:spMkLst>
        </pc:spChg>
        <pc:spChg chg="mod">
          <ac:chgData name="Magali Roque-Escalle" userId="19e0ff30d778f99f" providerId="LiveId" clId="{D18C7604-F849-4F6E-B4FF-A50AF7AA77B5}" dt="2026-08-07T07:53:30.850" v="783" actId="165"/>
          <ac:spMkLst>
            <pc:docMk/>
            <pc:sldMk cId="3047454024" sldId="262"/>
            <ac:spMk id="141" creationId="{F583A61A-90A7-C479-4051-92E4F4CCFEA0}"/>
          </ac:spMkLst>
        </pc:spChg>
        <pc:spChg chg="mod">
          <ac:chgData name="Magali Roque-Escalle" userId="19e0ff30d778f99f" providerId="LiveId" clId="{D18C7604-F849-4F6E-B4FF-A50AF7AA77B5}" dt="2026-08-07T07:10:09.093" v="322" actId="165"/>
          <ac:spMkLst>
            <pc:docMk/>
            <pc:sldMk cId="3047454024" sldId="262"/>
            <ac:spMk id="150" creationId="{7DC1BAFB-553D-EA38-9B84-4448AD1E8839}"/>
          </ac:spMkLst>
        </pc:spChg>
        <pc:spChg chg="add del mod topLvl">
          <ac:chgData name="Magali Roque-Escalle" userId="19e0ff30d778f99f" providerId="LiveId" clId="{D18C7604-F849-4F6E-B4FF-A50AF7AA77B5}" dt="2026-08-07T07:10:38.738" v="327" actId="478"/>
          <ac:spMkLst>
            <pc:docMk/>
            <pc:sldMk cId="3047454024" sldId="262"/>
            <ac:spMk id="153" creationId="{E5C90E3C-4612-8821-A650-6843D4E07424}"/>
          </ac:spMkLst>
        </pc:spChg>
        <pc:spChg chg="add del">
          <ac:chgData name="Magali Roque-Escalle" userId="19e0ff30d778f99f" providerId="LiveId" clId="{D18C7604-F849-4F6E-B4FF-A50AF7AA77B5}" dt="2026-08-07T07:10:38.738" v="327" actId="478"/>
          <ac:spMkLst>
            <pc:docMk/>
            <pc:sldMk cId="3047454024" sldId="262"/>
            <ac:spMk id="154" creationId="{FF24E43D-C2FF-9BA2-F5A7-43D57C3C3B73}"/>
          </ac:spMkLst>
        </pc:spChg>
        <pc:spChg chg="add del">
          <ac:chgData name="Magali Roque-Escalle" userId="19e0ff30d778f99f" providerId="LiveId" clId="{D18C7604-F849-4F6E-B4FF-A50AF7AA77B5}" dt="2026-08-07T07:10:33.689" v="326" actId="478"/>
          <ac:spMkLst>
            <pc:docMk/>
            <pc:sldMk cId="3047454024" sldId="262"/>
            <ac:spMk id="155" creationId="{EC09D5B8-FEB1-5889-A0A1-AE7CBF8432E9}"/>
          </ac:spMkLst>
        </pc:spChg>
        <pc:spChg chg="add del mod topLvl">
          <ac:chgData name="Magali Roque-Escalle" userId="19e0ff30d778f99f" providerId="LiveId" clId="{D18C7604-F849-4F6E-B4FF-A50AF7AA77B5}" dt="2026-08-07T07:10:38.738" v="327" actId="478"/>
          <ac:spMkLst>
            <pc:docMk/>
            <pc:sldMk cId="3047454024" sldId="262"/>
            <ac:spMk id="156" creationId="{2B338ADC-A302-32A1-551E-1D6BE981CFE2}"/>
          </ac:spMkLst>
        </pc:spChg>
        <pc:spChg chg="del">
          <ac:chgData name="Magali Roque-Escalle" userId="19e0ff30d778f99f" providerId="LiveId" clId="{D18C7604-F849-4F6E-B4FF-A50AF7AA77B5}" dt="2026-08-07T07:10:38.738" v="327" actId="478"/>
          <ac:spMkLst>
            <pc:docMk/>
            <pc:sldMk cId="3047454024" sldId="262"/>
            <ac:spMk id="160" creationId="{F9439273-B073-8D54-A712-95B1C8E564BA}"/>
          </ac:spMkLst>
        </pc:spChg>
        <pc:spChg chg="add del">
          <ac:chgData name="Magali Roque-Escalle" userId="19e0ff30d778f99f" providerId="LiveId" clId="{D18C7604-F849-4F6E-B4FF-A50AF7AA77B5}" dt="2026-08-07T07:10:33.689" v="326" actId="478"/>
          <ac:spMkLst>
            <pc:docMk/>
            <pc:sldMk cId="3047454024" sldId="262"/>
            <ac:spMk id="161" creationId="{4D168114-242D-F9F7-DE7E-62FA6F7CB73E}"/>
          </ac:spMkLst>
        </pc:spChg>
        <pc:spChg chg="del mod topLvl">
          <ac:chgData name="Magali Roque-Escalle" userId="19e0ff30d778f99f" providerId="LiveId" clId="{D18C7604-F849-4F6E-B4FF-A50AF7AA77B5}" dt="2026-08-07T07:10:38.738" v="327" actId="478"/>
          <ac:spMkLst>
            <pc:docMk/>
            <pc:sldMk cId="3047454024" sldId="262"/>
            <ac:spMk id="162" creationId="{C2F065F8-F159-EA9A-C879-64D418A4E67A}"/>
          </ac:spMkLst>
        </pc:spChg>
        <pc:spChg chg="del">
          <ac:chgData name="Magali Roque-Escalle" userId="19e0ff30d778f99f" providerId="LiveId" clId="{D18C7604-F849-4F6E-B4FF-A50AF7AA77B5}" dt="2026-08-07T07:10:38.738" v="327" actId="478"/>
          <ac:spMkLst>
            <pc:docMk/>
            <pc:sldMk cId="3047454024" sldId="262"/>
            <ac:spMk id="165" creationId="{D806107F-31C6-02FB-6B29-0EF04D19AB91}"/>
          </ac:spMkLst>
        </pc:spChg>
        <pc:spChg chg="mod">
          <ac:chgData name="Magali Roque-Escalle" userId="19e0ff30d778f99f" providerId="LiveId" clId="{D18C7604-F849-4F6E-B4FF-A50AF7AA77B5}" dt="2026-08-07T07:53:30.850" v="783" actId="165"/>
          <ac:spMkLst>
            <pc:docMk/>
            <pc:sldMk cId="3047454024" sldId="262"/>
            <ac:spMk id="166" creationId="{FEAE755F-42CC-4ABF-6BBF-AD6048DB6AEA}"/>
          </ac:spMkLst>
        </pc:spChg>
        <pc:spChg chg="mod">
          <ac:chgData name="Magali Roque-Escalle" userId="19e0ff30d778f99f" providerId="LiveId" clId="{D18C7604-F849-4F6E-B4FF-A50AF7AA77B5}" dt="2026-08-07T07:53:30.850" v="783" actId="165"/>
          <ac:spMkLst>
            <pc:docMk/>
            <pc:sldMk cId="3047454024" sldId="262"/>
            <ac:spMk id="172" creationId="{C142A921-95F0-5EA3-B0F8-27E43F8F8DDD}"/>
          </ac:spMkLst>
        </pc:spChg>
        <pc:spChg chg="mod">
          <ac:chgData name="Magali Roque-Escalle" userId="19e0ff30d778f99f" providerId="LiveId" clId="{D18C7604-F849-4F6E-B4FF-A50AF7AA77B5}" dt="2026-08-07T07:53:30.850" v="783" actId="165"/>
          <ac:spMkLst>
            <pc:docMk/>
            <pc:sldMk cId="3047454024" sldId="262"/>
            <ac:spMk id="176" creationId="{51E17586-13F3-4E91-AFA0-27C964E28178}"/>
          </ac:spMkLst>
        </pc:spChg>
        <pc:spChg chg="mod">
          <ac:chgData name="Magali Roque-Escalle" userId="19e0ff30d778f99f" providerId="LiveId" clId="{D18C7604-F849-4F6E-B4FF-A50AF7AA77B5}" dt="2026-08-07T07:53:30.850" v="783" actId="165"/>
          <ac:spMkLst>
            <pc:docMk/>
            <pc:sldMk cId="3047454024" sldId="262"/>
            <ac:spMk id="179" creationId="{DBC7064E-8B6A-9F59-C2FC-443CB4B36350}"/>
          </ac:spMkLst>
        </pc:spChg>
        <pc:spChg chg="mod">
          <ac:chgData name="Magali Roque-Escalle" userId="19e0ff30d778f99f" providerId="LiveId" clId="{D18C7604-F849-4F6E-B4FF-A50AF7AA77B5}" dt="2026-08-07T07:53:30.850" v="783" actId="165"/>
          <ac:spMkLst>
            <pc:docMk/>
            <pc:sldMk cId="3047454024" sldId="262"/>
            <ac:spMk id="180" creationId="{7CEE921D-893A-7B1E-86B1-8C44069CC0A6}"/>
          </ac:spMkLst>
        </pc:spChg>
        <pc:spChg chg="mod">
          <ac:chgData name="Magali Roque-Escalle" userId="19e0ff30d778f99f" providerId="LiveId" clId="{D18C7604-F849-4F6E-B4FF-A50AF7AA77B5}" dt="2026-08-07T07:35:09.247" v="645" actId="14100"/>
          <ac:spMkLst>
            <pc:docMk/>
            <pc:sldMk cId="3047454024" sldId="262"/>
            <ac:spMk id="186" creationId="{627AD44C-29A6-02C2-A21B-91B063F9894C}"/>
          </ac:spMkLst>
        </pc:spChg>
        <pc:spChg chg="mod">
          <ac:chgData name="Magali Roque-Escalle" userId="19e0ff30d778f99f" providerId="LiveId" clId="{D18C7604-F849-4F6E-B4FF-A50AF7AA77B5}" dt="2026-08-07T07:19:13.437" v="422"/>
          <ac:spMkLst>
            <pc:docMk/>
            <pc:sldMk cId="3047454024" sldId="262"/>
            <ac:spMk id="187" creationId="{1796B58A-5058-8D0F-EABB-8244FB81AFB2}"/>
          </ac:spMkLst>
        </pc:spChg>
        <pc:spChg chg="mod">
          <ac:chgData name="Magali Roque-Escalle" userId="19e0ff30d778f99f" providerId="LiveId" clId="{D18C7604-F849-4F6E-B4FF-A50AF7AA77B5}" dt="2026-08-07T07:19:13.437" v="422"/>
          <ac:spMkLst>
            <pc:docMk/>
            <pc:sldMk cId="3047454024" sldId="262"/>
            <ac:spMk id="192" creationId="{8C76E9E5-71B6-A8F0-832D-765FF4024C2C}"/>
          </ac:spMkLst>
        </pc:spChg>
        <pc:spChg chg="mod">
          <ac:chgData name="Magali Roque-Escalle" userId="19e0ff30d778f99f" providerId="LiveId" clId="{D18C7604-F849-4F6E-B4FF-A50AF7AA77B5}" dt="2026-08-07T07:19:13.437" v="422"/>
          <ac:spMkLst>
            <pc:docMk/>
            <pc:sldMk cId="3047454024" sldId="262"/>
            <ac:spMk id="194" creationId="{B026C51E-7B7D-F97A-60FF-35B3C16EACD2}"/>
          </ac:spMkLst>
        </pc:spChg>
        <pc:spChg chg="mod">
          <ac:chgData name="Magali Roque-Escalle" userId="19e0ff30d778f99f" providerId="LiveId" clId="{D18C7604-F849-4F6E-B4FF-A50AF7AA77B5}" dt="2026-08-07T07:19:13.437" v="422"/>
          <ac:spMkLst>
            <pc:docMk/>
            <pc:sldMk cId="3047454024" sldId="262"/>
            <ac:spMk id="196" creationId="{BFDE4636-196C-0797-924C-25B87AD217AA}"/>
          </ac:spMkLst>
        </pc:spChg>
        <pc:spChg chg="mod">
          <ac:chgData name="Magali Roque-Escalle" userId="19e0ff30d778f99f" providerId="LiveId" clId="{D18C7604-F849-4F6E-B4FF-A50AF7AA77B5}" dt="2026-08-07T07:19:13.437" v="422"/>
          <ac:spMkLst>
            <pc:docMk/>
            <pc:sldMk cId="3047454024" sldId="262"/>
            <ac:spMk id="198" creationId="{26868713-7CFE-7C4C-C187-C87F9ECD2403}"/>
          </ac:spMkLst>
        </pc:spChg>
        <pc:spChg chg="add mod">
          <ac:chgData name="Magali Roque-Escalle" userId="19e0ff30d778f99f" providerId="LiveId" clId="{D18C7604-F849-4F6E-B4FF-A50AF7AA77B5}" dt="2026-08-07T07:44:02.385" v="667" actId="20577"/>
          <ac:spMkLst>
            <pc:docMk/>
            <pc:sldMk cId="3047454024" sldId="262"/>
            <ac:spMk id="201" creationId="{C3667B89-49DD-1F63-ED3A-75597CCCB22E}"/>
          </ac:spMkLst>
        </pc:spChg>
        <pc:spChg chg="add mod">
          <ac:chgData name="Magali Roque-Escalle" userId="19e0ff30d778f99f" providerId="LiveId" clId="{D18C7604-F849-4F6E-B4FF-A50AF7AA77B5}" dt="2026-08-07T07:44:03.586" v="668" actId="20577"/>
          <ac:spMkLst>
            <pc:docMk/>
            <pc:sldMk cId="3047454024" sldId="262"/>
            <ac:spMk id="203" creationId="{382BD0A6-127C-2D0A-C561-CEBA611D3884}"/>
          </ac:spMkLst>
        </pc:spChg>
        <pc:spChg chg="add mod">
          <ac:chgData name="Magali Roque-Escalle" userId="19e0ff30d778f99f" providerId="LiveId" clId="{D18C7604-F849-4F6E-B4FF-A50AF7AA77B5}" dt="2026-08-07T07:21:37.120" v="441" actId="164"/>
          <ac:spMkLst>
            <pc:docMk/>
            <pc:sldMk cId="3047454024" sldId="262"/>
            <ac:spMk id="205" creationId="{061CD139-85A2-27CF-16D3-BC97742BC4D7}"/>
          </ac:spMkLst>
        </pc:spChg>
        <pc:spChg chg="add mod">
          <ac:chgData name="Magali Roque-Escalle" userId="19e0ff30d778f99f" providerId="LiveId" clId="{D18C7604-F849-4F6E-B4FF-A50AF7AA77B5}" dt="2026-08-07T07:21:37.120" v="441" actId="164"/>
          <ac:spMkLst>
            <pc:docMk/>
            <pc:sldMk cId="3047454024" sldId="262"/>
            <ac:spMk id="207" creationId="{AB070FC3-2A8D-174B-130B-68DB00CAFA12}"/>
          </ac:spMkLst>
        </pc:spChg>
        <pc:spChg chg="mod">
          <ac:chgData name="Magali Roque-Escalle" userId="19e0ff30d778f99f" providerId="LiveId" clId="{D18C7604-F849-4F6E-B4FF-A50AF7AA77B5}" dt="2026-08-07T07:20:17.600" v="431"/>
          <ac:spMkLst>
            <pc:docMk/>
            <pc:sldMk cId="3047454024" sldId="262"/>
            <ac:spMk id="214" creationId="{027CAEAC-F0FB-8291-D48B-C02461ABD6E5}"/>
          </ac:spMkLst>
        </pc:spChg>
        <pc:spChg chg="mod">
          <ac:chgData name="Magali Roque-Escalle" userId="19e0ff30d778f99f" providerId="LiveId" clId="{D18C7604-F849-4F6E-B4FF-A50AF7AA77B5}" dt="2026-08-07T07:20:17.600" v="431"/>
          <ac:spMkLst>
            <pc:docMk/>
            <pc:sldMk cId="3047454024" sldId="262"/>
            <ac:spMk id="216" creationId="{208EAF02-0EA0-0E49-41B1-112064032CA9}"/>
          </ac:spMkLst>
        </pc:spChg>
        <pc:spChg chg="mod">
          <ac:chgData name="Magali Roque-Escalle" userId="19e0ff30d778f99f" providerId="LiveId" clId="{D18C7604-F849-4F6E-B4FF-A50AF7AA77B5}" dt="2026-08-07T07:20:17.600" v="431"/>
          <ac:spMkLst>
            <pc:docMk/>
            <pc:sldMk cId="3047454024" sldId="262"/>
            <ac:spMk id="218" creationId="{88E51F0E-5B8F-0879-0668-261222B89A74}"/>
          </ac:spMkLst>
        </pc:spChg>
        <pc:spChg chg="mod">
          <ac:chgData name="Magali Roque-Escalle" userId="19e0ff30d778f99f" providerId="LiveId" clId="{D18C7604-F849-4F6E-B4FF-A50AF7AA77B5}" dt="2026-08-07T07:20:17.600" v="431"/>
          <ac:spMkLst>
            <pc:docMk/>
            <pc:sldMk cId="3047454024" sldId="262"/>
            <ac:spMk id="220" creationId="{D01050D0-F310-5464-F91D-6002A7A86892}"/>
          </ac:spMkLst>
        </pc:spChg>
        <pc:spChg chg="mod">
          <ac:chgData name="Magali Roque-Escalle" userId="19e0ff30d778f99f" providerId="LiveId" clId="{D18C7604-F849-4F6E-B4FF-A50AF7AA77B5}" dt="2026-08-07T07:20:17.600" v="431"/>
          <ac:spMkLst>
            <pc:docMk/>
            <pc:sldMk cId="3047454024" sldId="262"/>
            <ac:spMk id="222" creationId="{C1D2BF12-0CB6-8104-F9BE-5C36BEC7745C}"/>
          </ac:spMkLst>
        </pc:spChg>
        <pc:spChg chg="mod">
          <ac:chgData name="Magali Roque-Escalle" userId="19e0ff30d778f99f" providerId="LiveId" clId="{D18C7604-F849-4F6E-B4FF-A50AF7AA77B5}" dt="2026-08-07T07:34:50.971" v="644" actId="14100"/>
          <ac:spMkLst>
            <pc:docMk/>
            <pc:sldMk cId="3047454024" sldId="262"/>
            <ac:spMk id="224" creationId="{412E0C81-A1B5-252C-BFB0-E59EA579A4C3}"/>
          </ac:spMkLst>
        </pc:spChg>
        <pc:spChg chg="mod">
          <ac:chgData name="Magali Roque-Escalle" userId="19e0ff30d778f99f" providerId="LiveId" clId="{D18C7604-F849-4F6E-B4FF-A50AF7AA77B5}" dt="2026-08-07T07:20:17.600" v="431"/>
          <ac:spMkLst>
            <pc:docMk/>
            <pc:sldMk cId="3047454024" sldId="262"/>
            <ac:spMk id="228" creationId="{77E6005B-C9C8-15E1-C170-6A42771C7EDD}"/>
          </ac:spMkLst>
        </pc:spChg>
        <pc:spChg chg="mod">
          <ac:chgData name="Magali Roque-Escalle" userId="19e0ff30d778f99f" providerId="LiveId" clId="{D18C7604-F849-4F6E-B4FF-A50AF7AA77B5}" dt="2026-08-07T07:30:14.732" v="641"/>
          <ac:spMkLst>
            <pc:docMk/>
            <pc:sldMk cId="3047454024" sldId="262"/>
            <ac:spMk id="229" creationId="{C542B171-B282-C875-A7D5-B9A6262FF7CF}"/>
          </ac:spMkLst>
        </pc:spChg>
        <pc:spChg chg="mod">
          <ac:chgData name="Magali Roque-Escalle" userId="19e0ff30d778f99f" providerId="LiveId" clId="{D18C7604-F849-4F6E-B4FF-A50AF7AA77B5}" dt="2026-08-07T07:20:17.600" v="431"/>
          <ac:spMkLst>
            <pc:docMk/>
            <pc:sldMk cId="3047454024" sldId="262"/>
            <ac:spMk id="230" creationId="{F87FCAFA-6C04-F8FE-288F-1E102898EFC9}"/>
          </ac:spMkLst>
        </pc:spChg>
        <pc:spChg chg="mod">
          <ac:chgData name="Magali Roque-Escalle" userId="19e0ff30d778f99f" providerId="LiveId" clId="{D18C7604-F849-4F6E-B4FF-A50AF7AA77B5}" dt="2026-08-07T07:43:58.277" v="666" actId="20577"/>
          <ac:spMkLst>
            <pc:docMk/>
            <pc:sldMk cId="3047454024" sldId="262"/>
            <ac:spMk id="231" creationId="{D3514292-DCC7-88B3-571E-7B3688864EB5}"/>
          </ac:spMkLst>
        </pc:spChg>
        <pc:spChg chg="mod">
          <ac:chgData name="Magali Roque-Escalle" userId="19e0ff30d778f99f" providerId="LiveId" clId="{D18C7604-F849-4F6E-B4FF-A50AF7AA77B5}" dt="2026-08-07T07:52:28.949" v="715" actId="164"/>
          <ac:spMkLst>
            <pc:docMk/>
            <pc:sldMk cId="3047454024" sldId="262"/>
            <ac:spMk id="232" creationId="{511BD178-58D5-28EA-3B0B-241B18F6788E}"/>
          </ac:spMkLst>
        </pc:spChg>
        <pc:spChg chg="add mod">
          <ac:chgData name="Magali Roque-Escalle" userId="19e0ff30d778f99f" providerId="LiveId" clId="{D18C7604-F849-4F6E-B4FF-A50AF7AA77B5}" dt="2026-08-07T07:52:37.347" v="718" actId="164"/>
          <ac:spMkLst>
            <pc:docMk/>
            <pc:sldMk cId="3047454024" sldId="262"/>
            <ac:spMk id="242" creationId="{9C12F1C6-5B27-F6E9-A7C6-F5A20FB50DE3}"/>
          </ac:spMkLst>
        </pc:spChg>
        <pc:spChg chg="del mod topLvl">
          <ac:chgData name="Magali Roque-Escalle" userId="19e0ff30d778f99f" providerId="LiveId" clId="{D18C7604-F849-4F6E-B4FF-A50AF7AA77B5}" dt="2026-08-07T07:35:52.467" v="648" actId="478"/>
          <ac:spMkLst>
            <pc:docMk/>
            <pc:sldMk cId="3047454024" sldId="262"/>
            <ac:spMk id="245" creationId="{8765C336-5DA2-7C4C-6EA3-34EBA81D0041}"/>
          </ac:spMkLst>
        </pc:spChg>
        <pc:spChg chg="mod">
          <ac:chgData name="Magali Roque-Escalle" userId="19e0ff30d778f99f" providerId="LiveId" clId="{D18C7604-F849-4F6E-B4FF-A50AF7AA77B5}" dt="2026-08-07T07:54:53.853" v="808"/>
          <ac:spMkLst>
            <pc:docMk/>
            <pc:sldMk cId="3047454024" sldId="262"/>
            <ac:spMk id="258" creationId="{C128B68B-5416-AAB8-BD08-E752AA1D869D}"/>
          </ac:spMkLst>
        </pc:spChg>
        <pc:spChg chg="mod">
          <ac:chgData name="Magali Roque-Escalle" userId="19e0ff30d778f99f" providerId="LiveId" clId="{D18C7604-F849-4F6E-B4FF-A50AF7AA77B5}" dt="2026-08-07T07:55:11.432" v="813" actId="6549"/>
          <ac:spMkLst>
            <pc:docMk/>
            <pc:sldMk cId="3047454024" sldId="262"/>
            <ac:spMk id="259" creationId="{7434A231-C48B-2561-DDA4-4D202AF1DA14}"/>
          </ac:spMkLst>
        </pc:spChg>
        <pc:spChg chg="mod">
          <ac:chgData name="Magali Roque-Escalle" userId="19e0ff30d778f99f" providerId="LiveId" clId="{D18C7604-F849-4F6E-B4FF-A50AF7AA77B5}" dt="2026-08-07T07:54:53.853" v="808"/>
          <ac:spMkLst>
            <pc:docMk/>
            <pc:sldMk cId="3047454024" sldId="262"/>
            <ac:spMk id="260" creationId="{9F5F318A-3D31-BB71-BF38-79BEEA4CF6EB}"/>
          </ac:spMkLst>
        </pc:spChg>
        <pc:spChg chg="mod">
          <ac:chgData name="Magali Roque-Escalle" userId="19e0ff30d778f99f" providerId="LiveId" clId="{D18C7604-F849-4F6E-B4FF-A50AF7AA77B5}" dt="2026-08-07T07:54:53.853" v="808"/>
          <ac:spMkLst>
            <pc:docMk/>
            <pc:sldMk cId="3047454024" sldId="262"/>
            <ac:spMk id="262" creationId="{7CF8BECE-1982-6D3C-DDB0-83D7BB0DF52D}"/>
          </ac:spMkLst>
        </pc:spChg>
        <pc:spChg chg="mod">
          <ac:chgData name="Magali Roque-Escalle" userId="19e0ff30d778f99f" providerId="LiveId" clId="{D18C7604-F849-4F6E-B4FF-A50AF7AA77B5}" dt="2026-08-07T07:54:53.853" v="808"/>
          <ac:spMkLst>
            <pc:docMk/>
            <pc:sldMk cId="3047454024" sldId="262"/>
            <ac:spMk id="263" creationId="{EC5E70B3-B97D-5F9F-CFE9-067CCB2CF02A}"/>
          </ac:spMkLst>
        </pc:spChg>
        <pc:spChg chg="mod">
          <ac:chgData name="Magali Roque-Escalle" userId="19e0ff30d778f99f" providerId="LiveId" clId="{D18C7604-F849-4F6E-B4FF-A50AF7AA77B5}" dt="2026-08-07T07:54:53.853" v="808"/>
          <ac:spMkLst>
            <pc:docMk/>
            <pc:sldMk cId="3047454024" sldId="262"/>
            <ac:spMk id="264" creationId="{27864FE8-983F-5633-DABB-C2D3E36D41EC}"/>
          </ac:spMkLst>
        </pc:spChg>
        <pc:spChg chg="mod">
          <ac:chgData name="Magali Roque-Escalle" userId="19e0ff30d778f99f" providerId="LiveId" clId="{D18C7604-F849-4F6E-B4FF-A50AF7AA77B5}" dt="2026-08-07T07:54:53.853" v="808"/>
          <ac:spMkLst>
            <pc:docMk/>
            <pc:sldMk cId="3047454024" sldId="262"/>
            <ac:spMk id="266" creationId="{013EE7D1-7632-C96A-375E-11448962BAD5}"/>
          </ac:spMkLst>
        </pc:spChg>
        <pc:spChg chg="mod">
          <ac:chgData name="Magali Roque-Escalle" userId="19e0ff30d778f99f" providerId="LiveId" clId="{D18C7604-F849-4F6E-B4FF-A50AF7AA77B5}" dt="2026-08-07T07:54:53.853" v="808"/>
          <ac:spMkLst>
            <pc:docMk/>
            <pc:sldMk cId="3047454024" sldId="262"/>
            <ac:spMk id="267" creationId="{40F6BB23-CB33-0A5E-9160-C5109D380B1D}"/>
          </ac:spMkLst>
        </pc:spChg>
        <pc:spChg chg="mod">
          <ac:chgData name="Magali Roque-Escalle" userId="19e0ff30d778f99f" providerId="LiveId" clId="{D18C7604-F849-4F6E-B4FF-A50AF7AA77B5}" dt="2026-08-07T07:54:53.853" v="808"/>
          <ac:spMkLst>
            <pc:docMk/>
            <pc:sldMk cId="3047454024" sldId="262"/>
            <ac:spMk id="268" creationId="{E1D2B487-99E8-A8A3-54FB-5FA20B49098E}"/>
          </ac:spMkLst>
        </pc:spChg>
        <pc:spChg chg="add del mod">
          <ac:chgData name="Magali Roque-Escalle" userId="19e0ff30d778f99f" providerId="LiveId" clId="{D18C7604-F849-4F6E-B4FF-A50AF7AA77B5}" dt="2026-08-07T07:55:07.967" v="810" actId="478"/>
          <ac:spMkLst>
            <pc:docMk/>
            <pc:sldMk cId="3047454024" sldId="262"/>
            <ac:spMk id="269" creationId="{1BC6F0D2-8648-6ACF-00B4-A11B8055E75A}"/>
          </ac:spMkLst>
        </pc:spChg>
        <pc:spChg chg="add mod">
          <ac:chgData name="Magali Roque-Escalle" userId="19e0ff30d778f99f" providerId="LiveId" clId="{D18C7604-F849-4F6E-B4FF-A50AF7AA77B5}" dt="2026-08-07T07:55:57.891" v="820" actId="164"/>
          <ac:spMkLst>
            <pc:docMk/>
            <pc:sldMk cId="3047454024" sldId="262"/>
            <ac:spMk id="271" creationId="{28BF9964-CCDD-8096-71D2-D98D87D6AAF5}"/>
          </ac:spMkLst>
        </pc:spChg>
        <pc:spChg chg="mod">
          <ac:chgData name="Magali Roque-Escalle" userId="19e0ff30d778f99f" providerId="LiveId" clId="{D18C7604-F849-4F6E-B4FF-A50AF7AA77B5}" dt="2026-08-07T07:55:29.795" v="815"/>
          <ac:spMkLst>
            <pc:docMk/>
            <pc:sldMk cId="3047454024" sldId="262"/>
            <ac:spMk id="273" creationId="{F330CD15-AC6F-48E1-403E-6BB15B5C1DE6}"/>
          </ac:spMkLst>
        </pc:spChg>
        <pc:spChg chg="mod">
          <ac:chgData name="Magali Roque-Escalle" userId="19e0ff30d778f99f" providerId="LiveId" clId="{D18C7604-F849-4F6E-B4FF-A50AF7AA77B5}" dt="2026-08-07T07:55:29.795" v="815"/>
          <ac:spMkLst>
            <pc:docMk/>
            <pc:sldMk cId="3047454024" sldId="262"/>
            <ac:spMk id="275" creationId="{57CA7905-E4D4-1B73-4A1C-B470174ADF7C}"/>
          </ac:spMkLst>
        </pc:spChg>
        <pc:spChg chg="mod">
          <ac:chgData name="Magali Roque-Escalle" userId="19e0ff30d778f99f" providerId="LiveId" clId="{D18C7604-F849-4F6E-B4FF-A50AF7AA77B5}" dt="2026-08-07T07:56:25.422" v="825" actId="14100"/>
          <ac:spMkLst>
            <pc:docMk/>
            <pc:sldMk cId="3047454024" sldId="262"/>
            <ac:spMk id="278" creationId="{EB9CBFE0-20BA-E3A1-C50D-E8B4FF13F1FB}"/>
          </ac:spMkLst>
        </pc:spChg>
        <pc:spChg chg="mod">
          <ac:chgData name="Magali Roque-Escalle" userId="19e0ff30d778f99f" providerId="LiveId" clId="{D18C7604-F849-4F6E-B4FF-A50AF7AA77B5}" dt="2026-08-07T07:55:29.795" v="815"/>
          <ac:spMkLst>
            <pc:docMk/>
            <pc:sldMk cId="3047454024" sldId="262"/>
            <ac:spMk id="281" creationId="{01D9253F-16AC-5BB1-66EE-24A8E085E9B8}"/>
          </ac:spMkLst>
        </pc:spChg>
        <pc:spChg chg="mod">
          <ac:chgData name="Magali Roque-Escalle" userId="19e0ff30d778f99f" providerId="LiveId" clId="{D18C7604-F849-4F6E-B4FF-A50AF7AA77B5}" dt="2026-08-07T07:55:51.693" v="819"/>
          <ac:spMkLst>
            <pc:docMk/>
            <pc:sldMk cId="3047454024" sldId="262"/>
            <ac:spMk id="283" creationId="{B11C442A-9098-B94D-E49B-5DFAC7F24D2B}"/>
          </ac:spMkLst>
        </pc:spChg>
        <pc:grpChg chg="add mod">
          <ac:chgData name="Magali Roque-Escalle" userId="19e0ff30d778f99f" providerId="LiveId" clId="{D18C7604-F849-4F6E-B4FF-A50AF7AA77B5}" dt="2026-08-07T07:58:00.741" v="1008" actId="1035"/>
          <ac:grpSpMkLst>
            <pc:docMk/>
            <pc:sldMk cId="3047454024" sldId="262"/>
            <ac:grpSpMk id="31" creationId="{AA5D9158-3481-6958-17B4-D7DD6C666F5B}"/>
          </ac:grpSpMkLst>
        </pc:grpChg>
        <pc:grpChg chg="mod">
          <ac:chgData name="Magali Roque-Escalle" userId="19e0ff30d778f99f" providerId="LiveId" clId="{D18C7604-F849-4F6E-B4FF-A50AF7AA77B5}" dt="2026-08-07T07:52:19.171" v="713" actId="164"/>
          <ac:grpSpMkLst>
            <pc:docMk/>
            <pc:sldMk cId="3047454024" sldId="262"/>
            <ac:grpSpMk id="57" creationId="{7CD69D92-3923-FEA9-F982-ADCDA65E612A}"/>
          </ac:grpSpMkLst>
        </pc:grpChg>
        <pc:grpChg chg="mod">
          <ac:chgData name="Magali Roque-Escalle" userId="19e0ff30d778f99f" providerId="LiveId" clId="{D18C7604-F849-4F6E-B4FF-A50AF7AA77B5}" dt="2026-08-07T07:09:44.601" v="320" actId="1076"/>
          <ac:grpSpMkLst>
            <pc:docMk/>
            <pc:sldMk cId="3047454024" sldId="262"/>
            <ac:grpSpMk id="78" creationId="{8BA78372-538D-85BA-A9F2-C91728348D8C}"/>
          </ac:grpSpMkLst>
        </pc:grpChg>
        <pc:grpChg chg="add del">
          <ac:chgData name="Magali Roque-Escalle" userId="19e0ff30d778f99f" providerId="LiveId" clId="{D18C7604-F849-4F6E-B4FF-A50AF7AA77B5}" dt="2026-08-07T07:08:28.680" v="305" actId="478"/>
          <ac:grpSpMkLst>
            <pc:docMk/>
            <pc:sldMk cId="3047454024" sldId="262"/>
            <ac:grpSpMk id="80" creationId="{354D0444-3236-F5BB-CD99-52014F87A213}"/>
          </ac:grpSpMkLst>
        </pc:grpChg>
        <pc:grpChg chg="mod">
          <ac:chgData name="Magali Roque-Escalle" userId="19e0ff30d778f99f" providerId="LiveId" clId="{D18C7604-F849-4F6E-B4FF-A50AF7AA77B5}" dt="2026-08-07T07:52:19.171" v="713" actId="164"/>
          <ac:grpSpMkLst>
            <pc:docMk/>
            <pc:sldMk cId="3047454024" sldId="262"/>
            <ac:grpSpMk id="138" creationId="{0F686532-5456-11BA-45DE-D6301098E753}"/>
          </ac:grpSpMkLst>
        </pc:grpChg>
        <pc:grpChg chg="mod">
          <ac:chgData name="Magali Roque-Escalle" userId="19e0ff30d778f99f" providerId="LiveId" clId="{D18C7604-F849-4F6E-B4FF-A50AF7AA77B5}" dt="2026-08-07T07:52:19.171" v="713" actId="164"/>
          <ac:grpSpMkLst>
            <pc:docMk/>
            <pc:sldMk cId="3047454024" sldId="262"/>
            <ac:grpSpMk id="148" creationId="{C3FC85F8-0A5F-FDAF-0943-D70AF1DEE7CA}"/>
          </ac:grpSpMkLst>
        </pc:grpChg>
        <pc:grpChg chg="mod">
          <ac:chgData name="Magali Roque-Escalle" userId="19e0ff30d778f99f" providerId="LiveId" clId="{D18C7604-F849-4F6E-B4FF-A50AF7AA77B5}" dt="2026-08-07T07:52:19.171" v="713" actId="164"/>
          <ac:grpSpMkLst>
            <pc:docMk/>
            <pc:sldMk cId="3047454024" sldId="262"/>
            <ac:grpSpMk id="178" creationId="{03AD4046-BBAC-35BE-19B4-E088A64AFCEF}"/>
          </ac:grpSpMkLst>
        </pc:grpChg>
        <pc:grpChg chg="mod">
          <ac:chgData name="Magali Roque-Escalle" userId="19e0ff30d778f99f" providerId="LiveId" clId="{D18C7604-F849-4F6E-B4FF-A50AF7AA77B5}" dt="2026-08-07T07:21:37.120" v="441" actId="164"/>
          <ac:grpSpMkLst>
            <pc:docMk/>
            <pc:sldMk cId="3047454024" sldId="262"/>
            <ac:grpSpMk id="185" creationId="{8BB76953-2B5B-DD1E-4486-BE098CCB828D}"/>
          </ac:grpSpMkLst>
        </pc:grpChg>
        <pc:grpChg chg="mod">
          <ac:chgData name="Magali Roque-Escalle" userId="19e0ff30d778f99f" providerId="LiveId" clId="{D18C7604-F849-4F6E-B4FF-A50AF7AA77B5}" dt="2026-08-07T07:52:11.878" v="712" actId="164"/>
          <ac:grpSpMkLst>
            <pc:docMk/>
            <pc:sldMk cId="3047454024" sldId="262"/>
            <ac:grpSpMk id="208" creationId="{A1E989DB-001A-8593-515D-3161C03CED0A}"/>
          </ac:grpSpMkLst>
        </pc:grpChg>
        <pc:grpChg chg="add mod">
          <ac:chgData name="Magali Roque-Escalle" userId="19e0ff30d778f99f" providerId="LiveId" clId="{D18C7604-F849-4F6E-B4FF-A50AF7AA77B5}" dt="2026-08-07T07:52:11.878" v="712" actId="164"/>
          <ac:grpSpMkLst>
            <pc:docMk/>
            <pc:sldMk cId="3047454024" sldId="262"/>
            <ac:grpSpMk id="237" creationId="{434AA52E-211A-554A-DBD5-66AE14349628}"/>
          </ac:grpSpMkLst>
        </pc:grpChg>
        <pc:grpChg chg="add del mod">
          <ac:chgData name="Magali Roque-Escalle" userId="19e0ff30d778f99f" providerId="LiveId" clId="{D18C7604-F849-4F6E-B4FF-A50AF7AA77B5}" dt="2026-08-07T07:35:52.467" v="648" actId="478"/>
          <ac:grpSpMkLst>
            <pc:docMk/>
            <pc:sldMk cId="3047454024" sldId="262"/>
            <ac:grpSpMk id="244" creationId="{C4796DB4-2543-C3B0-7B9B-F56DC7451E78}"/>
          </ac:grpSpMkLst>
        </pc:grpChg>
        <pc:grpChg chg="add mod">
          <ac:chgData name="Magali Roque-Escalle" userId="19e0ff30d778f99f" providerId="LiveId" clId="{D18C7604-F849-4F6E-B4FF-A50AF7AA77B5}" dt="2026-08-07T07:52:28.949" v="715" actId="164"/>
          <ac:grpSpMkLst>
            <pc:docMk/>
            <pc:sldMk cId="3047454024" sldId="262"/>
            <ac:grpSpMk id="252" creationId="{69AA21B1-67B5-B75C-DDAF-CAB83E090446}"/>
          </ac:grpSpMkLst>
        </pc:grpChg>
        <pc:grpChg chg="add mod">
          <ac:chgData name="Magali Roque-Escalle" userId="19e0ff30d778f99f" providerId="LiveId" clId="{D18C7604-F849-4F6E-B4FF-A50AF7AA77B5}" dt="2026-08-07T07:53:53.582" v="804" actId="1076"/>
          <ac:grpSpMkLst>
            <pc:docMk/>
            <pc:sldMk cId="3047454024" sldId="262"/>
            <ac:grpSpMk id="253" creationId="{729DE295-2EAA-368E-020E-EA2748DAA271}"/>
          </ac:grpSpMkLst>
        </pc:grpChg>
        <pc:grpChg chg="add mod">
          <ac:chgData name="Magali Roque-Escalle" userId="19e0ff30d778f99f" providerId="LiveId" clId="{D18C7604-F849-4F6E-B4FF-A50AF7AA77B5}" dt="2026-08-07T07:52:56.586" v="728" actId="1036"/>
          <ac:grpSpMkLst>
            <pc:docMk/>
            <pc:sldMk cId="3047454024" sldId="262"/>
            <ac:grpSpMk id="254" creationId="{874BB6B8-EABF-F8A2-DCC3-4605ED2DF7A4}"/>
          </ac:grpSpMkLst>
        </pc:grpChg>
        <pc:grpChg chg="add mod">
          <ac:chgData name="Magali Roque-Escalle" userId="19e0ff30d778f99f" providerId="LiveId" clId="{D18C7604-F849-4F6E-B4FF-A50AF7AA77B5}" dt="2026-08-07T07:53:14.522" v="782" actId="1036"/>
          <ac:grpSpMkLst>
            <pc:docMk/>
            <pc:sldMk cId="3047454024" sldId="262"/>
            <ac:grpSpMk id="255" creationId="{2C707E4D-D70A-93CC-E0CB-72EE5CAE7452}"/>
          </ac:grpSpMkLst>
        </pc:grpChg>
        <pc:grpChg chg="add mod">
          <ac:chgData name="Magali Roque-Escalle" userId="19e0ff30d778f99f" providerId="LiveId" clId="{D18C7604-F849-4F6E-B4FF-A50AF7AA77B5}" dt="2026-08-07T07:53:06.177" v="756" actId="1036"/>
          <ac:grpSpMkLst>
            <pc:docMk/>
            <pc:sldMk cId="3047454024" sldId="262"/>
            <ac:grpSpMk id="256" creationId="{96155EBF-8F4F-C92F-95B9-AAABD8E7D324}"/>
          </ac:grpSpMkLst>
        </pc:grpChg>
        <pc:grpChg chg="del mod">
          <ac:chgData name="Magali Roque-Escalle" userId="19e0ff30d778f99f" providerId="LiveId" clId="{D18C7604-F849-4F6E-B4FF-A50AF7AA77B5}" dt="2026-08-07T07:55:13.772" v="814" actId="478"/>
          <ac:grpSpMkLst>
            <pc:docMk/>
            <pc:sldMk cId="3047454024" sldId="262"/>
            <ac:grpSpMk id="257" creationId="{746BB337-A50D-644B-E09B-7854A0461C2E}"/>
          </ac:grpSpMkLst>
        </pc:grpChg>
        <pc:grpChg chg="del mod">
          <ac:chgData name="Magali Roque-Escalle" userId="19e0ff30d778f99f" providerId="LiveId" clId="{D18C7604-F849-4F6E-B4FF-A50AF7AA77B5}" dt="2026-08-07T07:55:10.531" v="812" actId="478"/>
          <ac:grpSpMkLst>
            <pc:docMk/>
            <pc:sldMk cId="3047454024" sldId="262"/>
            <ac:grpSpMk id="261" creationId="{91356C87-70D4-1694-EBA3-AA64C29A5024}"/>
          </ac:grpSpMkLst>
        </pc:grpChg>
        <pc:grpChg chg="del mod">
          <ac:chgData name="Magali Roque-Escalle" userId="19e0ff30d778f99f" providerId="LiveId" clId="{D18C7604-F849-4F6E-B4FF-A50AF7AA77B5}" dt="2026-08-07T07:55:09.603" v="811" actId="478"/>
          <ac:grpSpMkLst>
            <pc:docMk/>
            <pc:sldMk cId="3047454024" sldId="262"/>
            <ac:grpSpMk id="265" creationId="{8AD27F26-4B10-BE8C-B976-6A24C2105A63}"/>
          </ac:grpSpMkLst>
        </pc:grpChg>
        <pc:grpChg chg="add mod">
          <ac:chgData name="Magali Roque-Escalle" userId="19e0ff30d778f99f" providerId="LiveId" clId="{D18C7604-F849-4F6E-B4FF-A50AF7AA77B5}" dt="2026-08-07T07:56:15.218" v="822" actId="1076"/>
          <ac:grpSpMkLst>
            <pc:docMk/>
            <pc:sldMk cId="3047454024" sldId="262"/>
            <ac:grpSpMk id="272" creationId="{9798D537-F200-92F6-6FBE-034DA8733B7C}"/>
          </ac:grpSpMkLst>
        </pc:grpChg>
        <pc:grpChg chg="mod">
          <ac:chgData name="Magali Roque-Escalle" userId="19e0ff30d778f99f" providerId="LiveId" clId="{D18C7604-F849-4F6E-B4FF-A50AF7AA77B5}" dt="2026-08-07T07:55:29.795" v="815"/>
          <ac:grpSpMkLst>
            <pc:docMk/>
            <pc:sldMk cId="3047454024" sldId="262"/>
            <ac:grpSpMk id="274" creationId="{EA6B152D-B29E-1671-4C68-0F181805FD72}"/>
          </ac:grpSpMkLst>
        </pc:grpChg>
        <pc:grpChg chg="add mod">
          <ac:chgData name="Magali Roque-Escalle" userId="19e0ff30d778f99f" providerId="LiveId" clId="{D18C7604-F849-4F6E-B4FF-A50AF7AA77B5}" dt="2026-08-07T07:56:20.742" v="824" actId="14100"/>
          <ac:grpSpMkLst>
            <pc:docMk/>
            <pc:sldMk cId="3047454024" sldId="262"/>
            <ac:grpSpMk id="277" creationId="{E92544A1-0082-FB01-980F-8A14947BC549}"/>
          </ac:grpSpMkLst>
        </pc:grpChg>
        <pc:grpChg chg="add mod">
          <ac:chgData name="Magali Roque-Escalle" userId="19e0ff30d778f99f" providerId="LiveId" clId="{D18C7604-F849-4F6E-B4FF-A50AF7AA77B5}" dt="2026-08-07T07:55:57.891" v="820" actId="164"/>
          <ac:grpSpMkLst>
            <pc:docMk/>
            <pc:sldMk cId="3047454024" sldId="262"/>
            <ac:grpSpMk id="282" creationId="{BA6BD312-FC02-69D3-4A88-3C23D3837588}"/>
          </ac:grpSpMkLst>
        </pc:grpChg>
        <pc:grpChg chg="add mod">
          <ac:chgData name="Magali Roque-Escalle" userId="19e0ff30d778f99f" providerId="LiveId" clId="{D18C7604-F849-4F6E-B4FF-A50AF7AA77B5}" dt="2026-08-07T07:56:15.218" v="822" actId="1076"/>
          <ac:grpSpMkLst>
            <pc:docMk/>
            <pc:sldMk cId="3047454024" sldId="262"/>
            <ac:grpSpMk id="285" creationId="{6C76B23C-5F19-F2F6-55B9-8E25617F16C9}"/>
          </ac:grpSpMkLst>
        </pc:grpChg>
        <pc:picChg chg="add mod">
          <ac:chgData name="Magali Roque-Escalle" userId="19e0ff30d778f99f" providerId="LiveId" clId="{D18C7604-F849-4F6E-B4FF-A50AF7AA77B5}" dt="2026-08-07T07:56:56.190" v="849" actId="14100"/>
          <ac:picMkLst>
            <pc:docMk/>
            <pc:sldMk cId="3047454024" sldId="262"/>
            <ac:picMk id="8" creationId="{9CCA9213-A606-0DC0-7980-ED84BC355D8A}"/>
          </ac:picMkLst>
        </pc:picChg>
        <pc:picChg chg="add mod">
          <ac:chgData name="Magali Roque-Escalle" userId="19e0ff30d778f99f" providerId="LiveId" clId="{D18C7604-F849-4F6E-B4FF-A50AF7AA77B5}" dt="2026-08-07T07:13:20.982" v="341" actId="1076"/>
          <ac:picMkLst>
            <pc:docMk/>
            <pc:sldMk cId="3047454024" sldId="262"/>
            <ac:picMk id="25" creationId="{83EA062F-73B0-8790-4E7D-84FE3DFE21B0}"/>
          </ac:picMkLst>
        </pc:picChg>
        <pc:picChg chg="add mod">
          <ac:chgData name="Magali Roque-Escalle" userId="19e0ff30d778f99f" providerId="LiveId" clId="{D18C7604-F849-4F6E-B4FF-A50AF7AA77B5}" dt="2026-08-07T07:13:38.329" v="348" actId="1037"/>
          <ac:picMkLst>
            <pc:docMk/>
            <pc:sldMk cId="3047454024" sldId="262"/>
            <ac:picMk id="30" creationId="{05412988-F21B-B65E-71E8-4905594D6411}"/>
          </ac:picMkLst>
        </pc:picChg>
        <pc:picChg chg="mod">
          <ac:chgData name="Magali Roque-Escalle" userId="19e0ff30d778f99f" providerId="LiveId" clId="{D18C7604-F849-4F6E-B4FF-A50AF7AA77B5}" dt="2026-08-07T07:19:13.437" v="422"/>
          <ac:picMkLst>
            <pc:docMk/>
            <pc:sldMk cId="3047454024" sldId="262"/>
            <ac:picMk id="193" creationId="{E3A708F4-05E8-4C37-7B87-1741E86A50FD}"/>
          </ac:picMkLst>
        </pc:picChg>
        <pc:picChg chg="mod">
          <ac:chgData name="Magali Roque-Escalle" userId="19e0ff30d778f99f" providerId="LiveId" clId="{D18C7604-F849-4F6E-B4FF-A50AF7AA77B5}" dt="2026-08-07T07:19:13.437" v="422"/>
          <ac:picMkLst>
            <pc:docMk/>
            <pc:sldMk cId="3047454024" sldId="262"/>
            <ac:picMk id="195" creationId="{6EE40C25-B825-8DE9-0583-652BAB319A7C}"/>
          </ac:picMkLst>
        </pc:picChg>
        <pc:picChg chg="mod">
          <ac:chgData name="Magali Roque-Escalle" userId="19e0ff30d778f99f" providerId="LiveId" clId="{D18C7604-F849-4F6E-B4FF-A50AF7AA77B5}" dt="2026-08-07T07:19:13.437" v="422"/>
          <ac:picMkLst>
            <pc:docMk/>
            <pc:sldMk cId="3047454024" sldId="262"/>
            <ac:picMk id="197" creationId="{FC56CAC8-957B-095E-929A-639FA884E134}"/>
          </ac:picMkLst>
        </pc:picChg>
        <pc:picChg chg="mod">
          <ac:chgData name="Magali Roque-Escalle" userId="19e0ff30d778f99f" providerId="LiveId" clId="{D18C7604-F849-4F6E-B4FF-A50AF7AA77B5}" dt="2026-08-07T07:19:13.437" v="422"/>
          <ac:picMkLst>
            <pc:docMk/>
            <pc:sldMk cId="3047454024" sldId="262"/>
            <ac:picMk id="199" creationId="{6D9C0B45-AAF2-C58F-CCE8-D672D06B0224}"/>
          </ac:picMkLst>
        </pc:picChg>
        <pc:picChg chg="add del mod modCrop">
          <ac:chgData name="Magali Roque-Escalle" userId="19e0ff30d778f99f" providerId="LiveId" clId="{D18C7604-F849-4F6E-B4FF-A50AF7AA77B5}" dt="2026-08-07T07:51:05.012" v="669" actId="478"/>
          <ac:picMkLst>
            <pc:docMk/>
            <pc:sldMk cId="3047454024" sldId="262"/>
            <ac:picMk id="240" creationId="{924CC427-F6F0-922E-2483-2C577A341001}"/>
          </ac:picMkLst>
        </pc:picChg>
        <pc:picChg chg="add mod">
          <ac:chgData name="Magali Roque-Escalle" userId="19e0ff30d778f99f" providerId="LiveId" clId="{D18C7604-F849-4F6E-B4FF-A50AF7AA77B5}" dt="2026-08-07T07:52:37.347" v="718" actId="164"/>
          <ac:picMkLst>
            <pc:docMk/>
            <pc:sldMk cId="3047454024" sldId="262"/>
            <ac:picMk id="251" creationId="{94426935-88B2-F0CB-0983-A4A29BE13579}"/>
          </ac:picMkLst>
        </pc:picChg>
        <pc:picChg chg="mod">
          <ac:chgData name="Magali Roque-Escalle" userId="19e0ff30d778f99f" providerId="LiveId" clId="{D18C7604-F849-4F6E-B4FF-A50AF7AA77B5}" dt="2026-08-07T07:57:42.012" v="994" actId="1076"/>
          <ac:picMkLst>
            <pc:docMk/>
            <pc:sldMk cId="3047454024" sldId="262"/>
            <ac:picMk id="270" creationId="{9843BA6D-06B0-A29F-0319-985C431FD9A9}"/>
          </ac:picMkLst>
        </pc:picChg>
        <pc:picChg chg="mod">
          <ac:chgData name="Magali Roque-Escalle" userId="19e0ff30d778f99f" providerId="LiveId" clId="{D18C7604-F849-4F6E-B4FF-A50AF7AA77B5}" dt="2026-08-07T07:55:29.795" v="815"/>
          <ac:picMkLst>
            <pc:docMk/>
            <pc:sldMk cId="3047454024" sldId="262"/>
            <ac:picMk id="276" creationId="{E1D8FC44-BAB5-AB95-EA6E-C321955CA4DC}"/>
          </ac:picMkLst>
        </pc:picChg>
        <pc:picChg chg="mod">
          <ac:chgData name="Magali Roque-Escalle" userId="19e0ff30d778f99f" providerId="LiveId" clId="{D18C7604-F849-4F6E-B4FF-A50AF7AA77B5}" dt="2026-08-07T07:55:29.795" v="815"/>
          <ac:picMkLst>
            <pc:docMk/>
            <pc:sldMk cId="3047454024" sldId="262"/>
            <ac:picMk id="280" creationId="{FA82567D-DC36-DEC6-7180-2DAFE1F2161A}"/>
          </ac:picMkLst>
        </pc:picChg>
        <pc:picChg chg="mod">
          <ac:chgData name="Magali Roque-Escalle" userId="19e0ff30d778f99f" providerId="LiveId" clId="{D18C7604-F849-4F6E-B4FF-A50AF7AA77B5}" dt="2026-08-07T07:55:51.693" v="819"/>
          <ac:picMkLst>
            <pc:docMk/>
            <pc:sldMk cId="3047454024" sldId="262"/>
            <ac:picMk id="284" creationId="{46767F9F-133A-5224-3338-A4E28FE682AA}"/>
          </ac:picMkLst>
        </pc:picChg>
        <pc:cxnChg chg="del">
          <ac:chgData name="Magali Roque-Escalle" userId="19e0ff30d778f99f" providerId="LiveId" clId="{D18C7604-F849-4F6E-B4FF-A50AF7AA77B5}" dt="2026-08-07T07:08:31.602" v="306" actId="478"/>
          <ac:cxnSpMkLst>
            <pc:docMk/>
            <pc:sldMk cId="3047454024" sldId="262"/>
            <ac:cxnSpMk id="26" creationId="{EBD1F99B-8D00-9180-4028-4F23E5C2D6C3}"/>
          </ac:cxnSpMkLst>
        </pc:cxnChg>
        <pc:cxnChg chg="add mod">
          <ac:chgData name="Magali Roque-Escalle" userId="19e0ff30d778f99f" providerId="LiveId" clId="{D18C7604-F849-4F6E-B4FF-A50AF7AA77B5}" dt="2026-08-07T07:57:29.729" v="990" actId="14100"/>
          <ac:cxnSpMkLst>
            <pc:docMk/>
            <pc:sldMk cId="3047454024" sldId="262"/>
            <ac:cxnSpMk id="32" creationId="{53609CE2-B94A-57D7-39BC-9280970A8926}"/>
          </ac:cxnSpMkLst>
        </pc:cxnChg>
        <pc:cxnChg chg="add mod">
          <ac:chgData name="Magali Roque-Escalle" userId="19e0ff30d778f99f" providerId="LiveId" clId="{D18C7604-F849-4F6E-B4FF-A50AF7AA77B5}" dt="2026-08-07T07:21:37.120" v="441" actId="164"/>
          <ac:cxnSpMkLst>
            <pc:docMk/>
            <pc:sldMk cId="3047454024" sldId="262"/>
            <ac:cxnSpMk id="233" creationId="{E00B145F-D422-C682-2F94-E5289B041EBC}"/>
          </ac:cxnSpMkLst>
        </pc:cxnChg>
        <pc:cxnChg chg="add mod">
          <ac:chgData name="Magali Roque-Escalle" userId="19e0ff30d778f99f" providerId="LiveId" clId="{D18C7604-F849-4F6E-B4FF-A50AF7AA77B5}" dt="2026-08-07T07:21:37.120" v="441" actId="164"/>
          <ac:cxnSpMkLst>
            <pc:docMk/>
            <pc:sldMk cId="3047454024" sldId="262"/>
            <ac:cxnSpMk id="234" creationId="{844881C8-FED4-C876-CB9F-CAC02715166F}"/>
          </ac:cxnSpMkLst>
        </pc:cxnChg>
        <pc:cxnChg chg="add mod">
          <ac:chgData name="Magali Roque-Escalle" userId="19e0ff30d778f99f" providerId="LiveId" clId="{D18C7604-F849-4F6E-B4FF-A50AF7AA77B5}" dt="2026-08-07T07:21:37.120" v="441" actId="164"/>
          <ac:cxnSpMkLst>
            <pc:docMk/>
            <pc:sldMk cId="3047454024" sldId="262"/>
            <ac:cxnSpMk id="235" creationId="{C3087A64-454A-22EE-59A7-E83A17CC018F}"/>
          </ac:cxnSpMkLst>
        </pc:cxnChg>
        <pc:cxnChg chg="add mod">
          <ac:chgData name="Magali Roque-Escalle" userId="19e0ff30d778f99f" providerId="LiveId" clId="{D18C7604-F849-4F6E-B4FF-A50AF7AA77B5}" dt="2026-08-07T07:21:37.120" v="441" actId="164"/>
          <ac:cxnSpMkLst>
            <pc:docMk/>
            <pc:sldMk cId="3047454024" sldId="262"/>
            <ac:cxnSpMk id="236" creationId="{1013DAF2-DC4A-AEA0-94A7-D1BD3BEAB237}"/>
          </ac:cxnSpMkLst>
        </pc:cxnChg>
        <pc:cxnChg chg="add mod">
          <ac:chgData name="Magali Roque-Escalle" userId="19e0ff30d778f99f" providerId="LiveId" clId="{D18C7604-F849-4F6E-B4FF-A50AF7AA77B5}" dt="2026-08-07T07:52:56.586" v="728" actId="1036"/>
          <ac:cxnSpMkLst>
            <pc:docMk/>
            <pc:sldMk cId="3047454024" sldId="262"/>
            <ac:cxnSpMk id="238" creationId="{5235A33A-E299-22CD-45C6-108910021FDD}"/>
          </ac:cxnSpMkLst>
        </pc:cxnChg>
        <pc:cxnChg chg="add mod">
          <ac:chgData name="Magali Roque-Escalle" userId="19e0ff30d778f99f" providerId="LiveId" clId="{D18C7604-F849-4F6E-B4FF-A50AF7AA77B5}" dt="2026-08-07T07:54:18.946" v="807" actId="1036"/>
          <ac:cxnSpMkLst>
            <pc:docMk/>
            <pc:sldMk cId="3047454024" sldId="262"/>
            <ac:cxnSpMk id="243" creationId="{E171EDD9-7539-F40F-6A31-8BA22E4492DE}"/>
          </ac:cxnSpMkLst>
        </pc:cxnChg>
        <pc:cxnChg chg="mod topLvl">
          <ac:chgData name="Magali Roque-Escalle" userId="19e0ff30d778f99f" providerId="LiveId" clId="{D18C7604-F849-4F6E-B4FF-A50AF7AA77B5}" dt="2026-08-07T07:52:11.878" v="712" actId="164"/>
          <ac:cxnSpMkLst>
            <pc:docMk/>
            <pc:sldMk cId="3047454024" sldId="262"/>
            <ac:cxnSpMk id="246" creationId="{35768F7C-8B66-BC4C-17CC-27BFD5FDAD83}"/>
          </ac:cxnSpMkLst>
        </pc:cxnChg>
        <pc:cxnChg chg="add mod">
          <ac:chgData name="Magali Roque-Escalle" userId="19e0ff30d778f99f" providerId="LiveId" clId="{D18C7604-F849-4F6E-B4FF-A50AF7AA77B5}" dt="2026-08-07T07:52:11.878" v="712" actId="164"/>
          <ac:cxnSpMkLst>
            <pc:docMk/>
            <pc:sldMk cId="3047454024" sldId="262"/>
            <ac:cxnSpMk id="247" creationId="{303A345A-04CE-951B-774F-E97E60981A3E}"/>
          </ac:cxnSpMkLst>
        </pc:cxnChg>
        <pc:cxnChg chg="add mod">
          <ac:chgData name="Magali Roque-Escalle" userId="19e0ff30d778f99f" providerId="LiveId" clId="{D18C7604-F849-4F6E-B4FF-A50AF7AA77B5}" dt="2026-08-07T07:52:11.878" v="712" actId="164"/>
          <ac:cxnSpMkLst>
            <pc:docMk/>
            <pc:sldMk cId="3047454024" sldId="262"/>
            <ac:cxnSpMk id="248" creationId="{43625F4E-6B05-3333-D4EA-E564AE83C8F2}"/>
          </ac:cxnSpMkLst>
        </pc:cxnChg>
        <pc:cxnChg chg="add mod">
          <ac:chgData name="Magali Roque-Escalle" userId="19e0ff30d778f99f" providerId="LiveId" clId="{D18C7604-F849-4F6E-B4FF-A50AF7AA77B5}" dt="2026-08-07T07:52:11.878" v="712" actId="164"/>
          <ac:cxnSpMkLst>
            <pc:docMk/>
            <pc:sldMk cId="3047454024" sldId="262"/>
            <ac:cxnSpMk id="249" creationId="{B615484B-D314-4F4E-B399-FB76D5595182}"/>
          </ac:cxnSpMkLst>
        </pc:cxnChg>
        <pc:cxnChg chg="add mod">
          <ac:chgData name="Magali Roque-Escalle" userId="19e0ff30d778f99f" providerId="LiveId" clId="{D18C7604-F849-4F6E-B4FF-A50AF7AA77B5}" dt="2026-08-07T07:58:04.857" v="1015" actId="1036"/>
          <ac:cxnSpMkLst>
            <pc:docMk/>
            <pc:sldMk cId="3047454024" sldId="262"/>
            <ac:cxnSpMk id="286" creationId="{56C0837F-AF79-06BA-F347-E23ACD02E269}"/>
          </ac:cxnSpMkLst>
        </pc:cxnChg>
      </pc:sldChg>
      <pc:sldChg chg="add del">
        <pc:chgData name="Magali Roque-Escalle" userId="19e0ff30d778f99f" providerId="LiveId" clId="{D18C7604-F849-4F6E-B4FF-A50AF7AA77B5}" dt="2026-08-06T16:53:30.422" v="168"/>
        <pc:sldMkLst>
          <pc:docMk/>
          <pc:sldMk cId="3365908889" sldId="262"/>
        </pc:sldMkLst>
      </pc:sldChg>
      <pc:sldChg chg="addSp delSp modSp add del mod ord">
        <pc:chgData name="Magali Roque-Escalle" userId="19e0ff30d778f99f" providerId="LiveId" clId="{D18C7604-F849-4F6E-B4FF-A50AF7AA77B5}" dt="2026-08-07T12:04:53.530" v="1311" actId="1038"/>
        <pc:sldMkLst>
          <pc:docMk/>
          <pc:sldMk cId="3759682929" sldId="263"/>
        </pc:sldMkLst>
        <pc:spChg chg="add mod">
          <ac:chgData name="Magali Roque-Escalle" userId="19e0ff30d778f99f" providerId="LiveId" clId="{D18C7604-F849-4F6E-B4FF-A50AF7AA77B5}" dt="2026-08-07T08:12:11.096" v="1202" actId="164"/>
          <ac:spMkLst>
            <pc:docMk/>
            <pc:sldMk cId="3759682929" sldId="263"/>
            <ac:spMk id="4" creationId="{FB7E2351-18A2-552D-C395-C8CF4B7D186A}"/>
          </ac:spMkLst>
        </pc:spChg>
        <pc:spChg chg="mod">
          <ac:chgData name="Magali Roque-Escalle" userId="19e0ff30d778f99f" providerId="LiveId" clId="{D18C7604-F849-4F6E-B4FF-A50AF7AA77B5}" dt="2026-08-07T08:08:03.123" v="1133"/>
          <ac:spMkLst>
            <pc:docMk/>
            <pc:sldMk cId="3759682929" sldId="263"/>
            <ac:spMk id="7" creationId="{81B57507-DCC9-3F1F-1A24-849DF58E1533}"/>
          </ac:spMkLst>
        </pc:spChg>
        <pc:spChg chg="mod">
          <ac:chgData name="Magali Roque-Escalle" userId="19e0ff30d778f99f" providerId="LiveId" clId="{D18C7604-F849-4F6E-B4FF-A50AF7AA77B5}" dt="2026-08-07T08:08:03.123" v="1133"/>
          <ac:spMkLst>
            <pc:docMk/>
            <pc:sldMk cId="3759682929" sldId="263"/>
            <ac:spMk id="9" creationId="{B2FBB472-9CFD-CE29-7859-3B3ECB73605E}"/>
          </ac:spMkLst>
        </pc:spChg>
        <pc:spChg chg="del topLvl">
          <ac:chgData name="Magali Roque-Escalle" userId="19e0ff30d778f99f" providerId="LiveId" clId="{D18C7604-F849-4F6E-B4FF-A50AF7AA77B5}" dt="2026-08-07T08:07:40.145" v="1130" actId="478"/>
          <ac:spMkLst>
            <pc:docMk/>
            <pc:sldMk cId="3759682929" sldId="263"/>
            <ac:spMk id="10" creationId="{518C7B7B-A6AC-2A70-0FAF-07B28F81A0E9}"/>
          </ac:spMkLst>
        </pc:spChg>
        <pc:spChg chg="mod">
          <ac:chgData name="Magali Roque-Escalle" userId="19e0ff30d778f99f" providerId="LiveId" clId="{D18C7604-F849-4F6E-B4FF-A50AF7AA77B5}" dt="2026-08-07T12:04:18.084" v="1292" actId="1038"/>
          <ac:spMkLst>
            <pc:docMk/>
            <pc:sldMk cId="3759682929" sldId="263"/>
            <ac:spMk id="10" creationId="{8882B84D-010A-2820-EEB7-704FDF1FCA4B}"/>
          </ac:spMkLst>
        </pc:spChg>
        <pc:spChg chg="del">
          <ac:chgData name="Magali Roque-Escalle" userId="19e0ff30d778f99f" providerId="LiveId" clId="{D18C7604-F849-4F6E-B4FF-A50AF7AA77B5}" dt="2026-08-07T08:01:15.872" v="1031" actId="21"/>
          <ac:spMkLst>
            <pc:docMk/>
            <pc:sldMk cId="3759682929" sldId="263"/>
            <ac:spMk id="11" creationId="{319E73A7-6B33-A882-DDA2-4176A28B667F}"/>
          </ac:spMkLst>
        </pc:spChg>
        <pc:spChg chg="mod">
          <ac:chgData name="Magali Roque-Escalle" userId="19e0ff30d778f99f" providerId="LiveId" clId="{D18C7604-F849-4F6E-B4FF-A50AF7AA77B5}" dt="2026-08-07T12:04:18.084" v="1292" actId="1038"/>
          <ac:spMkLst>
            <pc:docMk/>
            <pc:sldMk cId="3759682929" sldId="263"/>
            <ac:spMk id="11" creationId="{B0CEC558-5C9B-14C6-789F-376CE1601CA2}"/>
          </ac:spMkLst>
        </pc:spChg>
        <pc:spChg chg="mod">
          <ac:chgData name="Magali Roque-Escalle" userId="19e0ff30d778f99f" providerId="LiveId" clId="{D18C7604-F849-4F6E-B4FF-A50AF7AA77B5}" dt="2026-08-07T12:04:33.882" v="1303" actId="1038"/>
          <ac:spMkLst>
            <pc:docMk/>
            <pc:sldMk cId="3759682929" sldId="263"/>
            <ac:spMk id="12" creationId="{C888F5D2-9ED1-B080-6D72-64A80459BE1A}"/>
          </ac:spMkLst>
        </pc:spChg>
        <pc:spChg chg="mod">
          <ac:chgData name="Magali Roque-Escalle" userId="19e0ff30d778f99f" providerId="LiveId" clId="{D18C7604-F849-4F6E-B4FF-A50AF7AA77B5}" dt="2026-08-07T12:04:26.605" v="1296" actId="1038"/>
          <ac:spMkLst>
            <pc:docMk/>
            <pc:sldMk cId="3759682929" sldId="263"/>
            <ac:spMk id="13" creationId="{AA5B1C1C-A72C-27CE-C6CA-2D1DB9FE2002}"/>
          </ac:spMkLst>
        </pc:spChg>
        <pc:spChg chg="mod">
          <ac:chgData name="Magali Roque-Escalle" userId="19e0ff30d778f99f" providerId="LiveId" clId="{D18C7604-F849-4F6E-B4FF-A50AF7AA77B5}" dt="2026-08-07T08:12:11.096" v="1202" actId="164"/>
          <ac:spMkLst>
            <pc:docMk/>
            <pc:sldMk cId="3759682929" sldId="263"/>
            <ac:spMk id="14" creationId="{3B00B733-968B-AFD8-753E-F7CDD3466651}"/>
          </ac:spMkLst>
        </pc:spChg>
        <pc:spChg chg="mod">
          <ac:chgData name="Magali Roque-Escalle" userId="19e0ff30d778f99f" providerId="LiveId" clId="{D18C7604-F849-4F6E-B4FF-A50AF7AA77B5}" dt="2026-08-07T08:05:21.746" v="1080" actId="20577"/>
          <ac:spMkLst>
            <pc:docMk/>
            <pc:sldMk cId="3759682929" sldId="263"/>
            <ac:spMk id="15" creationId="{85A12173-4EB5-E119-126B-41284382E4FC}"/>
          </ac:spMkLst>
        </pc:spChg>
        <pc:spChg chg="mod">
          <ac:chgData name="Magali Roque-Escalle" userId="19e0ff30d778f99f" providerId="LiveId" clId="{D18C7604-F849-4F6E-B4FF-A50AF7AA77B5}" dt="2026-08-07T12:04:41.276" v="1308" actId="1038"/>
          <ac:spMkLst>
            <pc:docMk/>
            <pc:sldMk cId="3759682929" sldId="263"/>
            <ac:spMk id="16" creationId="{A98245E3-1AA2-33A9-7C05-9CB890EE78FF}"/>
          </ac:spMkLst>
        </pc:spChg>
        <pc:spChg chg="mod">
          <ac:chgData name="Magali Roque-Escalle" userId="19e0ff30d778f99f" providerId="LiveId" clId="{D18C7604-F849-4F6E-B4FF-A50AF7AA77B5}" dt="2026-08-07T08:08:03.123" v="1133"/>
          <ac:spMkLst>
            <pc:docMk/>
            <pc:sldMk cId="3759682929" sldId="263"/>
            <ac:spMk id="17" creationId="{753D82AD-1B63-F626-2136-229D67B2BBF3}"/>
          </ac:spMkLst>
        </pc:spChg>
        <pc:spChg chg="mod">
          <ac:chgData name="Magali Roque-Escalle" userId="19e0ff30d778f99f" providerId="LiveId" clId="{D18C7604-F849-4F6E-B4FF-A50AF7AA77B5}" dt="2026-08-07T12:04:41.276" v="1308" actId="1038"/>
          <ac:spMkLst>
            <pc:docMk/>
            <pc:sldMk cId="3759682929" sldId="263"/>
            <ac:spMk id="17" creationId="{B8E62E36-C035-19CC-E577-DC2D7207AAFE}"/>
          </ac:spMkLst>
        </pc:spChg>
        <pc:spChg chg="mod ord">
          <ac:chgData name="Magali Roque-Escalle" userId="19e0ff30d778f99f" providerId="LiveId" clId="{D18C7604-F849-4F6E-B4FF-A50AF7AA77B5}" dt="2026-08-07T12:04:53.530" v="1311" actId="1038"/>
          <ac:spMkLst>
            <pc:docMk/>
            <pc:sldMk cId="3759682929" sldId="263"/>
            <ac:spMk id="18" creationId="{2B69E445-A4B8-BC46-C5EC-3EA3057A5683}"/>
          </ac:spMkLst>
        </pc:spChg>
        <pc:spChg chg="del topLvl">
          <ac:chgData name="Magali Roque-Escalle" userId="19e0ff30d778f99f" providerId="LiveId" clId="{D18C7604-F849-4F6E-B4FF-A50AF7AA77B5}" dt="2026-08-07T08:00:22.449" v="1030" actId="478"/>
          <ac:spMkLst>
            <pc:docMk/>
            <pc:sldMk cId="3759682929" sldId="263"/>
            <ac:spMk id="18" creationId="{5801A6AB-7733-2A00-E6F3-A6EB7429131C}"/>
          </ac:spMkLst>
        </pc:spChg>
        <pc:spChg chg="mod">
          <ac:chgData name="Magali Roque-Escalle" userId="19e0ff30d778f99f" providerId="LiveId" clId="{D18C7604-F849-4F6E-B4FF-A50AF7AA77B5}" dt="2026-08-07T11:55:08.609" v="1232"/>
          <ac:spMkLst>
            <pc:docMk/>
            <pc:sldMk cId="3759682929" sldId="263"/>
            <ac:spMk id="20" creationId="{6C66582E-4C07-6155-BEA2-38802406BD95}"/>
          </ac:spMkLst>
        </pc:spChg>
        <pc:spChg chg="mod">
          <ac:chgData name="Magali Roque-Escalle" userId="19e0ff30d778f99f" providerId="LiveId" clId="{D18C7604-F849-4F6E-B4FF-A50AF7AA77B5}" dt="2026-08-07T11:55:08.609" v="1232"/>
          <ac:spMkLst>
            <pc:docMk/>
            <pc:sldMk cId="3759682929" sldId="263"/>
            <ac:spMk id="21" creationId="{1DE6B676-B5DF-8E18-06B4-8F660C85F0B3}"/>
          </ac:spMkLst>
        </pc:spChg>
        <pc:spChg chg="mod">
          <ac:chgData name="Magali Roque-Escalle" userId="19e0ff30d778f99f" providerId="LiveId" clId="{D18C7604-F849-4F6E-B4FF-A50AF7AA77B5}" dt="2026-08-07T08:08:03.123" v="1133"/>
          <ac:spMkLst>
            <pc:docMk/>
            <pc:sldMk cId="3759682929" sldId="263"/>
            <ac:spMk id="21" creationId="{B731A8C5-53DE-998A-200A-67A185C08A65}"/>
          </ac:spMkLst>
        </pc:spChg>
        <pc:spChg chg="mod">
          <ac:chgData name="Magali Roque-Escalle" userId="19e0ff30d778f99f" providerId="LiveId" clId="{D18C7604-F849-4F6E-B4FF-A50AF7AA77B5}" dt="2026-08-07T08:08:03.123" v="1133"/>
          <ac:spMkLst>
            <pc:docMk/>
            <pc:sldMk cId="3759682929" sldId="263"/>
            <ac:spMk id="22" creationId="{F051916B-C758-19C7-E559-256036632505}"/>
          </ac:spMkLst>
        </pc:spChg>
        <pc:spChg chg="mod">
          <ac:chgData name="Magali Roque-Escalle" userId="19e0ff30d778f99f" providerId="LiveId" clId="{D18C7604-F849-4F6E-B4FF-A50AF7AA77B5}" dt="2026-08-07T11:55:08.609" v="1232"/>
          <ac:spMkLst>
            <pc:docMk/>
            <pc:sldMk cId="3759682929" sldId="263"/>
            <ac:spMk id="22" creationId="{FFE8F6DB-0A2B-4626-7C5C-2FF6F2175F8A}"/>
          </ac:spMkLst>
        </pc:spChg>
        <pc:spChg chg="mod">
          <ac:chgData name="Magali Roque-Escalle" userId="19e0ff30d778f99f" providerId="LiveId" clId="{D18C7604-F849-4F6E-B4FF-A50AF7AA77B5}" dt="2026-08-07T08:08:03.123" v="1133"/>
          <ac:spMkLst>
            <pc:docMk/>
            <pc:sldMk cId="3759682929" sldId="263"/>
            <ac:spMk id="23" creationId="{0D31D990-0D33-F531-3578-46373A5BC8D5}"/>
          </ac:spMkLst>
        </pc:spChg>
        <pc:spChg chg="mod">
          <ac:chgData name="Magali Roque-Escalle" userId="19e0ff30d778f99f" providerId="LiveId" clId="{D18C7604-F849-4F6E-B4FF-A50AF7AA77B5}" dt="2026-08-07T11:56:07.405" v="1250" actId="1035"/>
          <ac:spMkLst>
            <pc:docMk/>
            <pc:sldMk cId="3759682929" sldId="263"/>
            <ac:spMk id="26" creationId="{7E67190E-2E2A-A1B0-8024-74FC139B68CA}"/>
          </ac:spMkLst>
        </pc:spChg>
        <pc:spChg chg="mod">
          <ac:chgData name="Magali Roque-Escalle" userId="19e0ff30d778f99f" providerId="LiveId" clId="{D18C7604-F849-4F6E-B4FF-A50AF7AA77B5}" dt="2026-08-07T08:08:03.123" v="1133"/>
          <ac:spMkLst>
            <pc:docMk/>
            <pc:sldMk cId="3759682929" sldId="263"/>
            <ac:spMk id="26" creationId="{C40D50AC-548A-AB48-1FE2-C3F75D295C9B}"/>
          </ac:spMkLst>
        </pc:spChg>
        <pc:spChg chg="mod">
          <ac:chgData name="Magali Roque-Escalle" userId="19e0ff30d778f99f" providerId="LiveId" clId="{D18C7604-F849-4F6E-B4FF-A50AF7AA77B5}" dt="2026-08-07T08:08:03.123" v="1133"/>
          <ac:spMkLst>
            <pc:docMk/>
            <pc:sldMk cId="3759682929" sldId="263"/>
            <ac:spMk id="27" creationId="{EB9C9778-97BA-17C7-5EB9-477983DB9268}"/>
          </ac:spMkLst>
        </pc:spChg>
        <pc:spChg chg="mod">
          <ac:chgData name="Magali Roque-Escalle" userId="19e0ff30d778f99f" providerId="LiveId" clId="{D18C7604-F849-4F6E-B4FF-A50AF7AA77B5}" dt="2026-08-07T08:08:03.123" v="1133"/>
          <ac:spMkLst>
            <pc:docMk/>
            <pc:sldMk cId="3759682929" sldId="263"/>
            <ac:spMk id="28" creationId="{D0C88360-1FA7-6E10-8A37-0E94A242396E}"/>
          </ac:spMkLst>
        </pc:spChg>
        <pc:spChg chg="add mod">
          <ac:chgData name="Magali Roque-Escalle" userId="19e0ff30d778f99f" providerId="LiveId" clId="{D18C7604-F849-4F6E-B4FF-A50AF7AA77B5}" dt="2026-08-07T08:08:14.202" v="1135" actId="1076"/>
          <ac:spMkLst>
            <pc:docMk/>
            <pc:sldMk cId="3759682929" sldId="263"/>
            <ac:spMk id="29" creationId="{E1518117-A32E-BA28-72CD-78C672CD0EB0}"/>
          </ac:spMkLst>
        </pc:spChg>
        <pc:spChg chg="mod">
          <ac:chgData name="Magali Roque-Escalle" userId="19e0ff30d778f99f" providerId="LiveId" clId="{D18C7604-F849-4F6E-B4FF-A50AF7AA77B5}" dt="2026-08-07T08:08:55.802" v="1145"/>
          <ac:spMkLst>
            <pc:docMk/>
            <pc:sldMk cId="3759682929" sldId="263"/>
            <ac:spMk id="38" creationId="{E78C84B0-3DB9-C173-A02D-A7C15ADE8E93}"/>
          </ac:spMkLst>
        </pc:spChg>
        <pc:spChg chg="mod">
          <ac:chgData name="Magali Roque-Escalle" userId="19e0ff30d778f99f" providerId="LiveId" clId="{D18C7604-F849-4F6E-B4FF-A50AF7AA77B5}" dt="2026-08-07T08:08:55.802" v="1145"/>
          <ac:spMkLst>
            <pc:docMk/>
            <pc:sldMk cId="3759682929" sldId="263"/>
            <ac:spMk id="41" creationId="{6FB0A616-8543-3021-2332-3DC2861C109B}"/>
          </ac:spMkLst>
        </pc:spChg>
        <pc:spChg chg="mod">
          <ac:chgData name="Magali Roque-Escalle" userId="19e0ff30d778f99f" providerId="LiveId" clId="{D18C7604-F849-4F6E-B4FF-A50AF7AA77B5}" dt="2026-08-07T08:10:32.532" v="1157" actId="1076"/>
          <ac:spMkLst>
            <pc:docMk/>
            <pc:sldMk cId="3759682929" sldId="263"/>
            <ac:spMk id="42" creationId="{94ACBFB7-0C8D-C26F-D3FE-569A08E1539E}"/>
          </ac:spMkLst>
        </pc:spChg>
        <pc:spChg chg="mod">
          <ac:chgData name="Magali Roque-Escalle" userId="19e0ff30d778f99f" providerId="LiveId" clId="{D18C7604-F849-4F6E-B4FF-A50AF7AA77B5}" dt="2026-08-07T08:08:55.802" v="1145"/>
          <ac:spMkLst>
            <pc:docMk/>
            <pc:sldMk cId="3759682929" sldId="263"/>
            <ac:spMk id="43" creationId="{F6DBF227-41DC-57B3-1C87-675C3577BB26}"/>
          </ac:spMkLst>
        </pc:spChg>
        <pc:spChg chg="mod">
          <ac:chgData name="Magali Roque-Escalle" userId="19e0ff30d778f99f" providerId="LiveId" clId="{D18C7604-F849-4F6E-B4FF-A50AF7AA77B5}" dt="2026-08-07T08:12:11.096" v="1202" actId="164"/>
          <ac:spMkLst>
            <pc:docMk/>
            <pc:sldMk cId="3759682929" sldId="263"/>
            <ac:spMk id="44" creationId="{59BEE673-7E32-1863-A794-C0F9B8C5A8E7}"/>
          </ac:spMkLst>
        </pc:spChg>
        <pc:spChg chg="add mod">
          <ac:chgData name="Magali Roque-Escalle" userId="19e0ff30d778f99f" providerId="LiveId" clId="{D18C7604-F849-4F6E-B4FF-A50AF7AA77B5}" dt="2026-08-07T08:12:11.096" v="1202" actId="164"/>
          <ac:spMkLst>
            <pc:docMk/>
            <pc:sldMk cId="3759682929" sldId="263"/>
            <ac:spMk id="45" creationId="{68B4D297-F1BE-05B0-1901-2BF5B2AABEDB}"/>
          </ac:spMkLst>
        </pc:spChg>
        <pc:spChg chg="mod">
          <ac:chgData name="Magali Roque-Escalle" userId="19e0ff30d778f99f" providerId="LiveId" clId="{D18C7604-F849-4F6E-B4FF-A50AF7AA77B5}" dt="2026-08-07T08:08:55.802" v="1145"/>
          <ac:spMkLst>
            <pc:docMk/>
            <pc:sldMk cId="3759682929" sldId="263"/>
            <ac:spMk id="49" creationId="{8C140379-0CCA-368F-61DA-173C06D1EB93}"/>
          </ac:spMkLst>
        </pc:spChg>
        <pc:spChg chg="mod">
          <ac:chgData name="Magali Roque-Escalle" userId="19e0ff30d778f99f" providerId="LiveId" clId="{D18C7604-F849-4F6E-B4FF-A50AF7AA77B5}" dt="2026-08-07T08:08:55.802" v="1145"/>
          <ac:spMkLst>
            <pc:docMk/>
            <pc:sldMk cId="3759682929" sldId="263"/>
            <ac:spMk id="51" creationId="{5558CD25-430A-40A3-2F36-FDA012E5589A}"/>
          </ac:spMkLst>
        </pc:spChg>
        <pc:spChg chg="mod">
          <ac:chgData name="Magali Roque-Escalle" userId="19e0ff30d778f99f" providerId="LiveId" clId="{D18C7604-F849-4F6E-B4FF-A50AF7AA77B5}" dt="2026-08-07T08:08:55.802" v="1145"/>
          <ac:spMkLst>
            <pc:docMk/>
            <pc:sldMk cId="3759682929" sldId="263"/>
            <ac:spMk id="53" creationId="{8E8EC36B-5679-E760-B77D-729F9FFD7E69}"/>
          </ac:spMkLst>
        </pc:spChg>
        <pc:spChg chg="mod">
          <ac:chgData name="Magali Roque-Escalle" userId="19e0ff30d778f99f" providerId="LiveId" clId="{D18C7604-F849-4F6E-B4FF-A50AF7AA77B5}" dt="2026-08-07T08:10:16.674" v="1155" actId="1076"/>
          <ac:spMkLst>
            <pc:docMk/>
            <pc:sldMk cId="3759682929" sldId="263"/>
            <ac:spMk id="58" creationId="{04700AA1-A03C-CF01-4D0E-0E94AC32624D}"/>
          </ac:spMkLst>
        </pc:spChg>
        <pc:spChg chg="mod">
          <ac:chgData name="Magali Roque-Escalle" userId="19e0ff30d778f99f" providerId="LiveId" clId="{D18C7604-F849-4F6E-B4FF-A50AF7AA77B5}" dt="2026-08-07T08:08:55.802" v="1145"/>
          <ac:spMkLst>
            <pc:docMk/>
            <pc:sldMk cId="3759682929" sldId="263"/>
            <ac:spMk id="60" creationId="{D9DF5D99-7763-0E64-72BF-EC5375C52F79}"/>
          </ac:spMkLst>
        </pc:spChg>
        <pc:spChg chg="mod">
          <ac:chgData name="Magali Roque-Escalle" userId="19e0ff30d778f99f" providerId="LiveId" clId="{D18C7604-F849-4F6E-B4FF-A50AF7AA77B5}" dt="2026-08-07T08:10:28.425" v="1156" actId="1076"/>
          <ac:spMkLst>
            <pc:docMk/>
            <pc:sldMk cId="3759682929" sldId="263"/>
            <ac:spMk id="61" creationId="{FDD76826-2A49-5445-E17E-E36261A56494}"/>
          </ac:spMkLst>
        </pc:spChg>
        <pc:spChg chg="mod">
          <ac:chgData name="Magali Roque-Escalle" userId="19e0ff30d778f99f" providerId="LiveId" clId="{D18C7604-F849-4F6E-B4FF-A50AF7AA77B5}" dt="2026-08-07T08:10:16.674" v="1155" actId="1076"/>
          <ac:spMkLst>
            <pc:docMk/>
            <pc:sldMk cId="3759682929" sldId="263"/>
            <ac:spMk id="62" creationId="{CE379F47-1C06-56D5-86B5-EE6D9C149BAF}"/>
          </ac:spMkLst>
        </pc:spChg>
        <pc:spChg chg="add mod">
          <ac:chgData name="Magali Roque-Escalle" userId="19e0ff30d778f99f" providerId="LiveId" clId="{D18C7604-F849-4F6E-B4FF-A50AF7AA77B5}" dt="2026-08-07T12:01:04.251" v="1285" actId="164"/>
          <ac:spMkLst>
            <pc:docMk/>
            <pc:sldMk cId="3759682929" sldId="263"/>
            <ac:spMk id="63" creationId="{6049DA9E-A6B4-086A-3F16-A70E4EAF4464}"/>
          </ac:spMkLst>
        </pc:spChg>
        <pc:spChg chg="add mod">
          <ac:chgData name="Magali Roque-Escalle" userId="19e0ff30d778f99f" providerId="LiveId" clId="{D18C7604-F849-4F6E-B4FF-A50AF7AA77B5}" dt="2026-08-07T12:01:04.251" v="1285" actId="164"/>
          <ac:spMkLst>
            <pc:docMk/>
            <pc:sldMk cId="3759682929" sldId="263"/>
            <ac:spMk id="66" creationId="{A793B34C-F964-A61E-6024-D757022EC9EB}"/>
          </ac:spMkLst>
        </pc:spChg>
        <pc:spChg chg="add mod">
          <ac:chgData name="Magali Roque-Escalle" userId="19e0ff30d778f99f" providerId="LiveId" clId="{D18C7604-F849-4F6E-B4FF-A50AF7AA77B5}" dt="2026-08-07T12:01:04.251" v="1285" actId="164"/>
          <ac:spMkLst>
            <pc:docMk/>
            <pc:sldMk cId="3759682929" sldId="263"/>
            <ac:spMk id="68" creationId="{3230F75E-890D-5F33-BB2A-61267871937D}"/>
          </ac:spMkLst>
        </pc:spChg>
        <pc:spChg chg="add mod">
          <ac:chgData name="Magali Roque-Escalle" userId="19e0ff30d778f99f" providerId="LiveId" clId="{D18C7604-F849-4F6E-B4FF-A50AF7AA77B5}" dt="2026-08-07T12:01:04.251" v="1285" actId="164"/>
          <ac:spMkLst>
            <pc:docMk/>
            <pc:sldMk cId="3759682929" sldId="263"/>
            <ac:spMk id="70" creationId="{5AE4603E-BE8A-A67E-A697-41C96C84D232}"/>
          </ac:spMkLst>
        </pc:spChg>
        <pc:spChg chg="mod">
          <ac:chgData name="Magali Roque-Escalle" userId="19e0ff30d778f99f" providerId="LiveId" clId="{D18C7604-F849-4F6E-B4FF-A50AF7AA77B5}" dt="2026-08-07T08:12:34.880" v="1204" actId="14100"/>
          <ac:spMkLst>
            <pc:docMk/>
            <pc:sldMk cId="3759682929" sldId="263"/>
            <ac:spMk id="79" creationId="{CB81C1EA-ABD8-A984-F8D4-E268F9ABA066}"/>
          </ac:spMkLst>
        </pc:spChg>
        <pc:spChg chg="mod">
          <ac:chgData name="Magali Roque-Escalle" userId="19e0ff30d778f99f" providerId="LiveId" clId="{D18C7604-F849-4F6E-B4FF-A50AF7AA77B5}" dt="2026-08-07T11:58:00.677" v="1274" actId="6549"/>
          <ac:spMkLst>
            <pc:docMk/>
            <pc:sldMk cId="3759682929" sldId="263"/>
            <ac:spMk id="242" creationId="{2F7A4A97-E7AC-FFA2-6239-B47985D463BF}"/>
          </ac:spMkLst>
        </pc:spChg>
        <pc:grpChg chg="mod">
          <ac:chgData name="Magali Roque-Escalle" userId="19e0ff30d778f99f" providerId="LiveId" clId="{D18C7604-F849-4F6E-B4FF-A50AF7AA77B5}" dt="2026-08-07T11:58:17.146" v="1275" actId="164"/>
          <ac:grpSpMkLst>
            <pc:docMk/>
            <pc:sldMk cId="3759682929" sldId="263"/>
            <ac:grpSpMk id="2" creationId="{67E031B2-CB29-D6A4-6950-8DC9B55ADB31}"/>
          </ac:grpSpMkLst>
        </pc:grpChg>
        <pc:grpChg chg="add del mod">
          <ac:chgData name="Magali Roque-Escalle" userId="19e0ff30d778f99f" providerId="LiveId" clId="{D18C7604-F849-4F6E-B4FF-A50AF7AA77B5}" dt="2026-08-07T08:00:22.449" v="1030" actId="478"/>
          <ac:grpSpMkLst>
            <pc:docMk/>
            <pc:sldMk cId="3759682929" sldId="263"/>
            <ac:grpSpMk id="2" creationId="{881E995E-FDEC-D8BC-7E47-0A502C1D30B1}"/>
          </ac:grpSpMkLst>
        </pc:grpChg>
        <pc:grpChg chg="mod">
          <ac:chgData name="Magali Roque-Escalle" userId="19e0ff30d778f99f" providerId="LiveId" clId="{D18C7604-F849-4F6E-B4FF-A50AF7AA77B5}" dt="2026-08-07T08:08:14.202" v="1135" actId="1076"/>
          <ac:grpSpMkLst>
            <pc:docMk/>
            <pc:sldMk cId="3759682929" sldId="263"/>
            <ac:grpSpMk id="6" creationId="{E4957C23-9DAC-2D9C-E6B9-8557EC5D3F6B}"/>
          </ac:grpSpMkLst>
        </pc:grpChg>
        <pc:grpChg chg="del mod topLvl">
          <ac:chgData name="Magali Roque-Escalle" userId="19e0ff30d778f99f" providerId="LiveId" clId="{D18C7604-F849-4F6E-B4FF-A50AF7AA77B5}" dt="2026-08-07T08:06:10.143" v="1084" actId="478"/>
          <ac:grpSpMkLst>
            <pc:docMk/>
            <pc:sldMk cId="3759682929" sldId="263"/>
            <ac:grpSpMk id="13" creationId="{18637D01-72B8-5225-FFF1-EF605FF6E8D8}"/>
          </ac:grpSpMkLst>
        </pc:grpChg>
        <pc:grpChg chg="del mod">
          <ac:chgData name="Magali Roque-Escalle" userId="19e0ff30d778f99f" providerId="LiveId" clId="{D18C7604-F849-4F6E-B4FF-A50AF7AA77B5}" dt="2026-08-07T08:00:15.454" v="1028" actId="478"/>
          <ac:grpSpMkLst>
            <pc:docMk/>
            <pc:sldMk cId="3759682929" sldId="263"/>
            <ac:grpSpMk id="19" creationId="{81276CF8-C50F-1355-7502-2247FA496022}"/>
          </ac:grpSpMkLst>
        </pc:grpChg>
        <pc:grpChg chg="mod">
          <ac:chgData name="Magali Roque-Escalle" userId="19e0ff30d778f99f" providerId="LiveId" clId="{D18C7604-F849-4F6E-B4FF-A50AF7AA77B5}" dt="2026-08-07T08:08:14.202" v="1135" actId="1076"/>
          <ac:grpSpMkLst>
            <pc:docMk/>
            <pc:sldMk cId="3759682929" sldId="263"/>
            <ac:grpSpMk id="20" creationId="{E743B4F2-9078-613A-51D9-5406666E12A3}"/>
          </ac:grpSpMkLst>
        </pc:grpChg>
        <pc:grpChg chg="mod">
          <ac:chgData name="Magali Roque-Escalle" userId="19e0ff30d778f99f" providerId="LiveId" clId="{D18C7604-F849-4F6E-B4FF-A50AF7AA77B5}" dt="2026-08-07T08:08:14.202" v="1135" actId="1076"/>
          <ac:grpSpMkLst>
            <pc:docMk/>
            <pc:sldMk cId="3759682929" sldId="263"/>
            <ac:grpSpMk id="24" creationId="{6ADE4FAD-AD29-F282-A2D3-71F314A70BF7}"/>
          </ac:grpSpMkLst>
        </pc:grpChg>
        <pc:grpChg chg="add mod">
          <ac:chgData name="Magali Roque-Escalle" userId="19e0ff30d778f99f" providerId="LiveId" clId="{D18C7604-F849-4F6E-B4FF-A50AF7AA77B5}" dt="2026-08-07T12:01:04.251" v="1285" actId="164"/>
          <ac:grpSpMkLst>
            <pc:docMk/>
            <pc:sldMk cId="3759682929" sldId="263"/>
            <ac:grpSpMk id="28" creationId="{D5AA3192-1DF0-BCFD-8606-4209D5F1A1D5}"/>
          </ac:grpSpMkLst>
        </pc:grpChg>
        <pc:grpChg chg="mod">
          <ac:chgData name="Magali Roque-Escalle" userId="19e0ff30d778f99f" providerId="LiveId" clId="{D18C7604-F849-4F6E-B4FF-A50AF7AA77B5}" dt="2026-08-07T08:05:58.927" v="1083" actId="1076"/>
          <ac:grpSpMkLst>
            <pc:docMk/>
            <pc:sldMk cId="3759682929" sldId="263"/>
            <ac:grpSpMk id="31" creationId="{0402497A-C9D3-3A84-7D94-B2F4BD8BCF05}"/>
          </ac:grpSpMkLst>
        </pc:grpChg>
        <pc:grpChg chg="mod">
          <ac:chgData name="Magali Roque-Escalle" userId="19e0ff30d778f99f" providerId="LiveId" clId="{D18C7604-F849-4F6E-B4FF-A50AF7AA77B5}" dt="2026-08-07T08:12:11.096" v="1202" actId="164"/>
          <ac:grpSpMkLst>
            <pc:docMk/>
            <pc:sldMk cId="3759682929" sldId="263"/>
            <ac:grpSpMk id="33" creationId="{9268D694-E565-C727-31EE-FA0A5ACC17CA}"/>
          </ac:grpSpMkLst>
        </pc:grpChg>
        <pc:grpChg chg="mod">
          <ac:chgData name="Magali Roque-Escalle" userId="19e0ff30d778f99f" providerId="LiveId" clId="{D18C7604-F849-4F6E-B4FF-A50AF7AA77B5}" dt="2026-08-07T08:12:11.096" v="1202" actId="164"/>
          <ac:grpSpMkLst>
            <pc:docMk/>
            <pc:sldMk cId="3759682929" sldId="263"/>
            <ac:grpSpMk id="46" creationId="{8D56CE31-AE9B-A71E-90A1-DAC948917E63}"/>
          </ac:grpSpMkLst>
        </pc:grpChg>
        <pc:grpChg chg="mod">
          <ac:chgData name="Magali Roque-Escalle" userId="19e0ff30d778f99f" providerId="LiveId" clId="{D18C7604-F849-4F6E-B4FF-A50AF7AA77B5}" dt="2026-08-07T08:10:47.262" v="1173" actId="1037"/>
          <ac:grpSpMkLst>
            <pc:docMk/>
            <pc:sldMk cId="3759682929" sldId="263"/>
            <ac:grpSpMk id="54" creationId="{A6783090-ED8F-5F91-B5DF-245C220A4541}"/>
          </ac:grpSpMkLst>
        </pc:grpChg>
        <pc:grpChg chg="mod">
          <ac:chgData name="Magali Roque-Escalle" userId="19e0ff30d778f99f" providerId="LiveId" clId="{D18C7604-F849-4F6E-B4FF-A50AF7AA77B5}" dt="2026-08-07T11:58:17.146" v="1275" actId="164"/>
          <ac:grpSpMkLst>
            <pc:docMk/>
            <pc:sldMk cId="3759682929" sldId="263"/>
            <ac:grpSpMk id="65" creationId="{99F1E5F2-030B-BD28-21E0-DEC73D5CF9ED}"/>
          </ac:grpSpMkLst>
        </pc:grpChg>
        <pc:grpChg chg="add mod">
          <ac:chgData name="Magali Roque-Escalle" userId="19e0ff30d778f99f" providerId="LiveId" clId="{D18C7604-F849-4F6E-B4FF-A50AF7AA77B5}" dt="2026-08-07T12:01:04.251" v="1285" actId="164"/>
          <ac:grpSpMkLst>
            <pc:docMk/>
            <pc:sldMk cId="3759682929" sldId="263"/>
            <ac:grpSpMk id="71" creationId="{1117EC70-78F8-4EC4-DF8C-8CD7E5E2D55B}"/>
          </ac:grpSpMkLst>
        </pc:grpChg>
        <pc:grpChg chg="mod">
          <ac:chgData name="Magali Roque-Escalle" userId="19e0ff30d778f99f" providerId="LiveId" clId="{D18C7604-F849-4F6E-B4FF-A50AF7AA77B5}" dt="2026-08-07T08:12:11.096" v="1202" actId="164"/>
          <ac:grpSpMkLst>
            <pc:docMk/>
            <pc:sldMk cId="3759682929" sldId="263"/>
            <ac:grpSpMk id="253" creationId="{5C00FEB9-818B-1161-7DEC-6579378FD08E}"/>
          </ac:grpSpMkLst>
        </pc:grpChg>
        <pc:grpChg chg="mod">
          <ac:chgData name="Magali Roque-Escalle" userId="19e0ff30d778f99f" providerId="LiveId" clId="{D18C7604-F849-4F6E-B4FF-A50AF7AA77B5}" dt="2026-08-07T08:06:37.462" v="1093"/>
          <ac:grpSpMkLst>
            <pc:docMk/>
            <pc:sldMk cId="3759682929" sldId="263"/>
            <ac:grpSpMk id="256" creationId="{C53851CE-57C0-2BE0-A1CF-4F1FC6CC08E3}"/>
          </ac:grpSpMkLst>
        </pc:grpChg>
        <pc:picChg chg="mod">
          <ac:chgData name="Magali Roque-Escalle" userId="19e0ff30d778f99f" providerId="LiveId" clId="{D18C7604-F849-4F6E-B4FF-A50AF7AA77B5}" dt="2026-08-07T08:12:11.096" v="1202" actId="164"/>
          <ac:picMkLst>
            <pc:docMk/>
            <pc:sldMk cId="3759682929" sldId="263"/>
            <ac:picMk id="8" creationId="{1F390AE1-B0ED-F13B-AAE3-8D803BE3F89F}"/>
          </ac:picMkLst>
        </pc:picChg>
        <pc:picChg chg="del">
          <ac:chgData name="Magali Roque-Escalle" userId="19e0ff30d778f99f" providerId="LiveId" clId="{D18C7604-F849-4F6E-B4FF-A50AF7AA77B5}" dt="2026-08-07T08:00:15.454" v="1028" actId="478"/>
          <ac:picMkLst>
            <pc:docMk/>
            <pc:sldMk cId="3759682929" sldId="263"/>
            <ac:picMk id="16" creationId="{990F1D7B-D136-FA57-4139-9D49E693D411}"/>
          </ac:picMkLst>
        </pc:picChg>
        <pc:picChg chg="mod">
          <ac:chgData name="Magali Roque-Escalle" userId="19e0ff30d778f99f" providerId="LiveId" clId="{D18C7604-F849-4F6E-B4FF-A50AF7AA77B5}" dt="2026-08-07T08:05:30.799" v="1081" actId="1076"/>
          <ac:picMkLst>
            <pc:docMk/>
            <pc:sldMk cId="3759682929" sldId="263"/>
            <ac:picMk id="25" creationId="{59C5E4A2-FE50-F0F4-6C98-EFCAE9C674E7}"/>
          </ac:picMkLst>
        </pc:picChg>
        <pc:picChg chg="mod">
          <ac:chgData name="Magali Roque-Escalle" userId="19e0ff30d778f99f" providerId="LiveId" clId="{D18C7604-F849-4F6E-B4FF-A50AF7AA77B5}" dt="2026-08-07T08:05:35.110" v="1082" actId="1076"/>
          <ac:picMkLst>
            <pc:docMk/>
            <pc:sldMk cId="3759682929" sldId="263"/>
            <ac:picMk id="30" creationId="{52AE7D58-3EB7-E1A1-6537-3D366F7A714F}"/>
          </ac:picMkLst>
        </pc:picChg>
        <pc:picChg chg="mod">
          <ac:chgData name="Magali Roque-Escalle" userId="19e0ff30d778f99f" providerId="LiveId" clId="{D18C7604-F849-4F6E-B4FF-A50AF7AA77B5}" dt="2026-08-07T08:10:16.674" v="1155" actId="1076"/>
          <ac:picMkLst>
            <pc:docMk/>
            <pc:sldMk cId="3759682929" sldId="263"/>
            <ac:picMk id="59" creationId="{AD4C8109-DCE4-53F5-1855-9ACD3A4E66E6}"/>
          </ac:picMkLst>
        </pc:picChg>
        <pc:picChg chg="mod modCrop">
          <ac:chgData name="Magali Roque-Escalle" userId="19e0ff30d778f99f" providerId="LiveId" clId="{D18C7604-F849-4F6E-B4FF-A50AF7AA77B5}" dt="2026-08-07T11:59:18.240" v="1276" actId="732"/>
          <ac:picMkLst>
            <pc:docMk/>
            <pc:sldMk cId="3759682929" sldId="263"/>
            <ac:picMk id="251" creationId="{08EBDD81-15B1-3F05-0D53-6184ECD2FE02}"/>
          </ac:picMkLst>
        </pc:picChg>
        <pc:picChg chg="mod">
          <ac:chgData name="Magali Roque-Escalle" userId="19e0ff30d778f99f" providerId="LiveId" clId="{D18C7604-F849-4F6E-B4FF-A50AF7AA77B5}" dt="2026-08-07T08:12:11.096" v="1202" actId="164"/>
          <ac:picMkLst>
            <pc:docMk/>
            <pc:sldMk cId="3759682929" sldId="263"/>
            <ac:picMk id="270" creationId="{E096C845-067C-2D7F-27D2-F3759DCECE43}"/>
          </ac:picMkLst>
        </pc:picChg>
        <pc:cxnChg chg="add mod">
          <ac:chgData name="Magali Roque-Escalle" userId="19e0ff30d778f99f" providerId="LiveId" clId="{D18C7604-F849-4F6E-B4FF-A50AF7AA77B5}" dt="2026-08-07T08:07:52.300" v="1132" actId="1076"/>
          <ac:cxnSpMkLst>
            <pc:docMk/>
            <pc:sldMk cId="3759682929" sldId="263"/>
            <ac:cxnSpMk id="5" creationId="{D687831F-4347-E3F2-1558-7A9EB41068A8}"/>
          </ac:cxnSpMkLst>
        </pc:cxnChg>
        <pc:cxnChg chg="del topLvl">
          <ac:chgData name="Magali Roque-Escalle" userId="19e0ff30d778f99f" providerId="LiveId" clId="{D18C7604-F849-4F6E-B4FF-A50AF7AA77B5}" dt="2026-08-07T08:06:10.143" v="1084" actId="478"/>
          <ac:cxnSpMkLst>
            <pc:docMk/>
            <pc:sldMk cId="3759682929" sldId="263"/>
            <ac:cxnSpMk id="12" creationId="{D77B1C32-3BEF-0227-0287-AC3804DC4D49}"/>
          </ac:cxnSpMkLst>
        </pc:cxnChg>
        <pc:cxnChg chg="add mod">
          <ac:chgData name="Magali Roque-Escalle" userId="19e0ff30d778f99f" providerId="LiveId" clId="{D18C7604-F849-4F6E-B4FF-A50AF7AA77B5}" dt="2026-08-07T08:10:56.562" v="1174"/>
          <ac:cxnSpMkLst>
            <pc:docMk/>
            <pc:sldMk cId="3759682929" sldId="263"/>
            <ac:cxnSpMk id="63" creationId="{333E2842-8C0C-A544-DA0E-56EC3F1532E1}"/>
          </ac:cxnSpMkLst>
        </pc:cxnChg>
        <pc:cxnChg chg="add del mod">
          <ac:chgData name="Magali Roque-Escalle" userId="19e0ff30d778f99f" providerId="LiveId" clId="{D18C7604-F849-4F6E-B4FF-A50AF7AA77B5}" dt="2026-08-07T08:11:17.653" v="1177" actId="478"/>
          <ac:cxnSpMkLst>
            <pc:docMk/>
            <pc:sldMk cId="3759682929" sldId="263"/>
            <ac:cxnSpMk id="64" creationId="{F3B1086A-0264-C627-374D-8208CA492CA6}"/>
          </ac:cxnSpMkLst>
        </pc:cxnChg>
      </pc:sldChg>
      <pc:sldChg chg="addSp delSp modSp new del mod">
        <pc:chgData name="Magali Roque-Escalle" userId="19e0ff30d778f99f" providerId="LiveId" clId="{D18C7604-F849-4F6E-B4FF-A50AF7AA77B5}" dt="2026-08-07T08:26:32.551" v="1223" actId="680"/>
        <pc:sldMkLst>
          <pc:docMk/>
          <pc:sldMk cId="3500306602" sldId="264"/>
        </pc:sldMkLst>
        <pc:picChg chg="add del mod">
          <ac:chgData name="Magali Roque-Escalle" userId="19e0ff30d778f99f" providerId="LiveId" clId="{D18C7604-F849-4F6E-B4FF-A50AF7AA77B5}" dt="2026-08-07T08:26:31.146" v="1222" actId="931"/>
          <ac:picMkLst>
            <pc:docMk/>
            <pc:sldMk cId="3500306602" sldId="264"/>
            <ac:picMk id="3" creationId="{11C0E51D-C444-5B82-AED4-6721615380A2}"/>
          </ac:picMkLst>
        </pc:picChg>
      </pc:sldChg>
      <pc:sldChg chg="addSp modSp new mod">
        <pc:chgData name="Magali Roque-Escalle" userId="19e0ff30d778f99f" providerId="LiveId" clId="{D18C7604-F849-4F6E-B4FF-A50AF7AA77B5}" dt="2026-08-07T11:55:00.455" v="1231" actId="255"/>
        <pc:sldMkLst>
          <pc:docMk/>
          <pc:sldMk cId="3923572398" sldId="264"/>
        </pc:sldMkLst>
        <pc:spChg chg="mod">
          <ac:chgData name="Magali Roque-Escalle" userId="19e0ff30d778f99f" providerId="LiveId" clId="{D18C7604-F849-4F6E-B4FF-A50AF7AA77B5}" dt="2026-08-07T11:55:00.455" v="1231" actId="255"/>
          <ac:spMkLst>
            <pc:docMk/>
            <pc:sldMk cId="3923572398" sldId="264"/>
            <ac:spMk id="3" creationId="{C9FE7F29-BAC0-9912-1892-C39CAAF5A61E}"/>
          </ac:spMkLst>
        </pc:spChg>
        <pc:spChg chg="mod">
          <ac:chgData name="Magali Roque-Escalle" userId="19e0ff30d778f99f" providerId="LiveId" clId="{D18C7604-F849-4F6E-B4FF-A50AF7AA77B5}" dt="2026-08-07T11:55:00.455" v="1231" actId="255"/>
          <ac:spMkLst>
            <pc:docMk/>
            <pc:sldMk cId="3923572398" sldId="264"/>
            <ac:spMk id="5" creationId="{8458D2CC-5209-DEB5-4762-9426CD5C833E}"/>
          </ac:spMkLst>
        </pc:spChg>
        <pc:spChg chg="mod">
          <ac:chgData name="Magali Roque-Escalle" userId="19e0ff30d778f99f" providerId="LiveId" clId="{D18C7604-F849-4F6E-B4FF-A50AF7AA77B5}" dt="2026-08-07T11:55:00.455" v="1231" actId="255"/>
          <ac:spMkLst>
            <pc:docMk/>
            <pc:sldMk cId="3923572398" sldId="264"/>
            <ac:spMk id="6" creationId="{B85585A4-A79D-E954-6013-C08AF94A4250}"/>
          </ac:spMkLst>
        </pc:spChg>
        <pc:spChg chg="mod">
          <ac:chgData name="Magali Roque-Escalle" userId="19e0ff30d778f99f" providerId="LiveId" clId="{D18C7604-F849-4F6E-B4FF-A50AF7AA77B5}" dt="2026-08-07T11:55:00.455" v="1231" actId="255"/>
          <ac:spMkLst>
            <pc:docMk/>
            <pc:sldMk cId="3923572398" sldId="264"/>
            <ac:spMk id="7" creationId="{6C66CCD2-0037-54FC-FBB0-BD431921571C}"/>
          </ac:spMkLst>
        </pc:spChg>
        <pc:spChg chg="mod">
          <ac:chgData name="Magali Roque-Escalle" userId="19e0ff30d778f99f" providerId="LiveId" clId="{D18C7604-F849-4F6E-B4FF-A50AF7AA77B5}" dt="2026-08-07T11:55:00.455" v="1231" actId="255"/>
          <ac:spMkLst>
            <pc:docMk/>
            <pc:sldMk cId="3923572398" sldId="264"/>
            <ac:spMk id="10" creationId="{A711D791-5CD4-E4EA-E7E8-49E9E12D01DE}"/>
          </ac:spMkLst>
        </pc:spChg>
        <pc:spChg chg="mod">
          <ac:chgData name="Magali Roque-Escalle" userId="19e0ff30d778f99f" providerId="LiveId" clId="{D18C7604-F849-4F6E-B4FF-A50AF7AA77B5}" dt="2026-08-07T11:55:00.455" v="1231" actId="255"/>
          <ac:spMkLst>
            <pc:docMk/>
            <pc:sldMk cId="3923572398" sldId="264"/>
            <ac:spMk id="13" creationId="{4C7D980F-2D03-B976-305A-37DCFD32027E}"/>
          </ac:spMkLst>
        </pc:spChg>
        <pc:spChg chg="mod">
          <ac:chgData name="Magali Roque-Escalle" userId="19e0ff30d778f99f" providerId="LiveId" clId="{D18C7604-F849-4F6E-B4FF-A50AF7AA77B5}" dt="2026-08-07T11:55:00.455" v="1231" actId="255"/>
          <ac:spMkLst>
            <pc:docMk/>
            <pc:sldMk cId="3923572398" sldId="264"/>
            <ac:spMk id="14" creationId="{587C8AB3-7F14-ACE0-6855-C1ADAD6EC213}"/>
          </ac:spMkLst>
        </pc:spChg>
        <pc:spChg chg="mod">
          <ac:chgData name="Magali Roque-Escalle" userId="19e0ff30d778f99f" providerId="LiveId" clId="{D18C7604-F849-4F6E-B4FF-A50AF7AA77B5}" dt="2026-08-07T11:55:00.455" v="1231" actId="255"/>
          <ac:spMkLst>
            <pc:docMk/>
            <pc:sldMk cId="3923572398" sldId="264"/>
            <ac:spMk id="17" creationId="{2C935855-F2F9-72F9-816E-D3FA43F7BD79}"/>
          </ac:spMkLst>
        </pc:spChg>
        <pc:spChg chg="mod">
          <ac:chgData name="Magali Roque-Escalle" userId="19e0ff30d778f99f" providerId="LiveId" clId="{D18C7604-F849-4F6E-B4FF-A50AF7AA77B5}" dt="2026-08-07T11:55:00.455" v="1231" actId="255"/>
          <ac:spMkLst>
            <pc:docMk/>
            <pc:sldMk cId="3923572398" sldId="264"/>
            <ac:spMk id="19" creationId="{CD6252C0-56E9-F8E6-A54B-5E2F04805FF4}"/>
          </ac:spMkLst>
        </pc:spChg>
        <pc:spChg chg="mod">
          <ac:chgData name="Magali Roque-Escalle" userId="19e0ff30d778f99f" providerId="LiveId" clId="{D18C7604-F849-4F6E-B4FF-A50AF7AA77B5}" dt="2026-08-07T11:55:00.455" v="1231" actId="255"/>
          <ac:spMkLst>
            <pc:docMk/>
            <pc:sldMk cId="3923572398" sldId="264"/>
            <ac:spMk id="20" creationId="{649F7FD3-DF07-7FC7-7005-58D7E5354C32}"/>
          </ac:spMkLst>
        </pc:spChg>
        <pc:grpChg chg="mod">
          <ac:chgData name="Magali Roque-Escalle" userId="19e0ff30d778f99f" providerId="LiveId" clId="{D18C7604-F849-4F6E-B4FF-A50AF7AA77B5}" dt="2026-08-07T11:54:36.817" v="1228" actId="164"/>
          <ac:grpSpMkLst>
            <pc:docMk/>
            <pc:sldMk cId="3923572398" sldId="264"/>
            <ac:grpSpMk id="2" creationId="{CF4A69C5-8B2F-0FEB-C2D1-C6B7D1F805C5}"/>
          </ac:grpSpMkLst>
        </pc:grpChg>
        <pc:grpChg chg="mod">
          <ac:chgData name="Magali Roque-Escalle" userId="19e0ff30d778f99f" providerId="LiveId" clId="{D18C7604-F849-4F6E-B4FF-A50AF7AA77B5}" dt="2026-08-07T11:54:36.817" v="1228" actId="164"/>
          <ac:grpSpMkLst>
            <pc:docMk/>
            <pc:sldMk cId="3923572398" sldId="264"/>
            <ac:grpSpMk id="12" creationId="{55534E88-ADDF-EC58-AB47-C24043F052F4}"/>
          </ac:grpSpMkLst>
        </pc:grpChg>
        <pc:grpChg chg="mod">
          <ac:chgData name="Magali Roque-Escalle" userId="19e0ff30d778f99f" providerId="LiveId" clId="{D18C7604-F849-4F6E-B4FF-A50AF7AA77B5}" dt="2026-08-07T11:54:36.817" v="1228" actId="164"/>
          <ac:grpSpMkLst>
            <pc:docMk/>
            <pc:sldMk cId="3923572398" sldId="264"/>
            <ac:grpSpMk id="15" creationId="{B01680BC-8DCB-2B6B-CDA9-D4C80BBAA0B6}"/>
          </ac:grpSpMkLst>
        </pc:grpChg>
        <pc:grpChg chg="mod">
          <ac:chgData name="Magali Roque-Escalle" userId="19e0ff30d778f99f" providerId="LiveId" clId="{D18C7604-F849-4F6E-B4FF-A50AF7AA77B5}" dt="2026-08-07T11:54:36.817" v="1228" actId="164"/>
          <ac:grpSpMkLst>
            <pc:docMk/>
            <pc:sldMk cId="3923572398" sldId="264"/>
            <ac:grpSpMk id="18" creationId="{E5381CFF-266C-87D3-4E91-807F402745B0}"/>
          </ac:grpSpMkLst>
        </pc:grpChg>
        <pc:grpChg chg="add mod">
          <ac:chgData name="Magali Roque-Escalle" userId="19e0ff30d778f99f" providerId="LiveId" clId="{D18C7604-F849-4F6E-B4FF-A50AF7AA77B5}" dt="2026-08-07T11:54:55.886" v="1230" actId="14100"/>
          <ac:grpSpMkLst>
            <pc:docMk/>
            <pc:sldMk cId="3923572398" sldId="264"/>
            <ac:grpSpMk id="21" creationId="{D450251A-3CCD-4A62-F6DB-721D7C5E893A}"/>
          </ac:grpSpMkLst>
        </pc:gr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F50AA9-D608-4E0E-BC10-0D290EA3A983}" type="datetimeFigureOut">
              <a:rPr lang="fr-FR" smtClean="0"/>
              <a:t>07/08/2026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62FF51-A03B-4728-85B3-BE5A6D453C3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66893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C25C1E0-FBD0-6606-5296-4A467C60A0E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6CD74D32-C52E-7070-390C-CEB991CC51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9F371D5-BA48-E5C6-0537-452402965C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B4190-D4DA-43A6-8A4A-483434D935DA}" type="datetimeFigureOut">
              <a:rPr lang="fr-FR" smtClean="0"/>
              <a:t>07/08/2026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10EB162-5029-378A-9B85-A3C401DA50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3414E51-1D65-C46B-0A94-ED22863F3E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297DB-3AE5-437A-81DE-8F33B78AFD6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221070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BA26D44-1B44-D96D-DF6F-BBF71AF903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F2F079EA-930C-C43A-B5CF-F436659F0E9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985AE0F-5C0C-21A4-6A68-C3E85B7788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B4190-D4DA-43A6-8A4A-483434D935DA}" type="datetimeFigureOut">
              <a:rPr lang="fr-FR" smtClean="0"/>
              <a:t>07/08/2026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A0E7A66-D5E8-F22B-9830-B77B2103F2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43914ED-12B0-768D-288C-B95A5D18D1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297DB-3AE5-437A-81DE-8F33B78AFD6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95226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99C7471C-7937-8B1A-2EDA-59CF1AFB4C4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CC2C3F0-BBE8-9CB2-4886-BCC12048AB2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E150B5A-C873-0B42-A56C-15D24262EB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B4190-D4DA-43A6-8A4A-483434D935DA}" type="datetimeFigureOut">
              <a:rPr lang="fr-FR" smtClean="0"/>
              <a:t>07/08/2026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FD8E227-862A-A891-D809-2CCBBA9E8C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09FA001-C02F-39F0-201D-C8B23ECDB3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297DB-3AE5-437A-81DE-8F33B78AFD6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69144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A184C20-A978-A783-B6A9-E4F34C2A33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8DACBA8-969B-E77D-D27B-2648005ECD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0220C4F-C0DE-E4A0-CBBC-17AC50D63F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B4190-D4DA-43A6-8A4A-483434D935DA}" type="datetimeFigureOut">
              <a:rPr lang="fr-FR" smtClean="0"/>
              <a:t>07/08/2026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B4AA844-89D6-CBF5-8D0A-EF9580758D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650B2EC-4A9D-B164-4806-C2B1516AEE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297DB-3AE5-437A-81DE-8F33B78AFD6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449138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5222941-1B67-1850-6C21-44BABE2691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5287DB9-C218-963E-ADAF-6A9E7BC87E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3A2DD31-33B9-216E-18AF-9801AB6E0F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B4190-D4DA-43A6-8A4A-483434D935DA}" type="datetimeFigureOut">
              <a:rPr lang="fr-FR" smtClean="0"/>
              <a:t>07/08/2026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911A399-D54F-8E26-89CE-C3FA1F7779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90527C2-D4A7-4A81-C3C9-9EA0B10119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297DB-3AE5-437A-81DE-8F33B78AFD6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33521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AB74AE0-F172-383F-B6E7-5FB75B44D9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CBD6E1B-7925-BF9A-F01A-E15E0062245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CA039DA1-C0BA-BE70-213D-C949D0F49FF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13A1C7FE-8C5C-2544-3CFB-29B6400630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B4190-D4DA-43A6-8A4A-483434D935DA}" type="datetimeFigureOut">
              <a:rPr lang="fr-FR" smtClean="0"/>
              <a:t>07/08/2026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D155DCE-F269-791A-49E9-DB207C3614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740A8752-E72E-74DC-C096-BC4986209E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297DB-3AE5-437A-81DE-8F33B78AFD6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669410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8BA94EE-44E1-4C16-3FB1-A8C45B6E49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65FD944D-712F-ADAE-948D-23B5EDA01A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3CFF746-47B3-DD4C-D2B6-A9D26650E0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ADF54FCB-356A-900F-A95B-E25601EB73C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2E669D39-55E6-1E71-547B-FA4BC576DFC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EBAC8027-EA4E-6325-6963-81900CA82C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B4190-D4DA-43A6-8A4A-483434D935DA}" type="datetimeFigureOut">
              <a:rPr lang="fr-FR" smtClean="0"/>
              <a:t>07/08/2026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9FF5D8C-89FF-611A-8909-7F1752AC11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617FC795-907B-7E9D-3511-484E3E0C79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297DB-3AE5-437A-81DE-8F33B78AFD6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833998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BC5E368-CA56-26F7-A5BC-B95B2454AF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6B411C9D-2A4A-482C-D69D-99EA81750A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B4190-D4DA-43A6-8A4A-483434D935DA}" type="datetimeFigureOut">
              <a:rPr lang="fr-FR" smtClean="0"/>
              <a:t>07/08/2026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CC8D41D0-01CD-CDA5-B7AB-C508C52E55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60F3477-71CA-1BDF-D708-A5361F8978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297DB-3AE5-437A-81DE-8F33B78AFD6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325739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FB0524E-0912-FF4E-C2A4-5AA4B3ED01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B4190-D4DA-43A6-8A4A-483434D935DA}" type="datetimeFigureOut">
              <a:rPr lang="fr-FR" smtClean="0"/>
              <a:t>07/08/2026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8A75A771-9A74-99BE-8E2C-14D4CA7011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FB6E742-945A-710F-CD68-206C70ED2D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297DB-3AE5-437A-81DE-8F33B78AFD6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723553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660912D-FD48-3CF6-BC04-D385DDFA01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C4F8755-F76F-9342-CBC8-5F28C73502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584537E-E41A-F199-35F1-89DC66E426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CB81D64-8570-A3D4-1E44-C31EF1AD00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B4190-D4DA-43A6-8A4A-483434D935DA}" type="datetimeFigureOut">
              <a:rPr lang="fr-FR" smtClean="0"/>
              <a:t>07/08/2026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1959904-08DB-25A7-EF50-1D45E1A489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8491FCE3-B8D5-0B37-75B0-782CAD7EF4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297DB-3AE5-437A-81DE-8F33B78AFD6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248682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98BB4A8-F2BB-97B8-44CF-37D3EB1704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D5FF09B3-F561-BB43-688B-3C523E25607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43F9092-9A63-9384-E2DF-3C460D7AD15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205757BC-621E-9DAD-0E2F-F57B0F4DAD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B4190-D4DA-43A6-8A4A-483434D935DA}" type="datetimeFigureOut">
              <a:rPr lang="fr-FR" smtClean="0"/>
              <a:t>07/08/2026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1B7EEA2-B7E5-4716-B863-24C74F80F0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F770F324-9361-B6DE-5980-46B872AA0A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297DB-3AE5-437A-81DE-8F33B78AFD6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06394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10B38776-2E34-4B71-C047-701AA2F604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CBEF2177-FC6D-20B3-B0B9-FAB6F5EBFE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12196FA-C0D2-80D3-BF35-1E9A4AF64C8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FDB4190-D4DA-43A6-8A4A-483434D935DA}" type="datetimeFigureOut">
              <a:rPr lang="fr-FR" smtClean="0"/>
              <a:t>07/08/2026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2511F6E-D66A-234B-373C-AA4F6B66D96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60BD208-8F7F-9BE0-82EF-9DF45F301BF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BA297DB-3AE5-437A-81DE-8F33B78AFD6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271729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13" Type="http://schemas.openxmlformats.org/officeDocument/2006/relationships/image" Target="../media/image12.svg"/><Relationship Id="rId18" Type="http://schemas.openxmlformats.org/officeDocument/2006/relationships/image" Target="../media/image16.png"/><Relationship Id="rId3" Type="http://schemas.openxmlformats.org/officeDocument/2006/relationships/image" Target="../media/image2.png"/><Relationship Id="rId7" Type="http://schemas.openxmlformats.org/officeDocument/2006/relationships/image" Target="../media/image6.svg"/><Relationship Id="rId12" Type="http://schemas.openxmlformats.org/officeDocument/2006/relationships/image" Target="../media/image11.svg"/><Relationship Id="rId17" Type="http://schemas.openxmlformats.org/officeDocument/2006/relationships/image" Target="../media/image15.svg"/><Relationship Id="rId2" Type="http://schemas.openxmlformats.org/officeDocument/2006/relationships/image" Target="../media/image1.jpg"/><Relationship Id="rId16" Type="http://schemas.openxmlformats.org/officeDocument/2006/relationships/hyperlink" Target="mailto:mre@mre-conseil.com" TargetMode="Externa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svg"/><Relationship Id="rId11" Type="http://schemas.openxmlformats.org/officeDocument/2006/relationships/image" Target="../media/image10.png"/><Relationship Id="rId5" Type="http://schemas.openxmlformats.org/officeDocument/2006/relationships/image" Target="../media/image4.svg"/><Relationship Id="rId15" Type="http://schemas.openxmlformats.org/officeDocument/2006/relationships/image" Target="../media/image14.svg"/><Relationship Id="rId10" Type="http://schemas.openxmlformats.org/officeDocument/2006/relationships/image" Target="../media/image9.svg"/><Relationship Id="rId4" Type="http://schemas.openxmlformats.org/officeDocument/2006/relationships/image" Target="../media/image3.svg"/><Relationship Id="rId9" Type="http://schemas.openxmlformats.org/officeDocument/2006/relationships/image" Target="../media/image8.png"/><Relationship Id="rId14" Type="http://schemas.openxmlformats.org/officeDocument/2006/relationships/image" Target="../media/image13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svg"/><Relationship Id="rId13" Type="http://schemas.openxmlformats.org/officeDocument/2006/relationships/image" Target="../media/image15.svg"/><Relationship Id="rId18" Type="http://schemas.openxmlformats.org/officeDocument/2006/relationships/image" Target="../media/image12.svg"/><Relationship Id="rId3" Type="http://schemas.openxmlformats.org/officeDocument/2006/relationships/image" Target="../media/image17.png"/><Relationship Id="rId7" Type="http://schemas.openxmlformats.org/officeDocument/2006/relationships/image" Target="../media/image7.svg"/><Relationship Id="rId12" Type="http://schemas.openxmlformats.org/officeDocument/2006/relationships/hyperlink" Target="mailto:mre@mre-conseil.com" TargetMode="External"/><Relationship Id="rId17" Type="http://schemas.openxmlformats.org/officeDocument/2006/relationships/image" Target="../media/image11.svg"/><Relationship Id="rId2" Type="http://schemas.openxmlformats.org/officeDocument/2006/relationships/image" Target="../media/image1.jpg"/><Relationship Id="rId16" Type="http://schemas.openxmlformats.org/officeDocument/2006/relationships/image" Target="../media/image10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svg"/><Relationship Id="rId11" Type="http://schemas.openxmlformats.org/officeDocument/2006/relationships/image" Target="../media/image14.svg"/><Relationship Id="rId5" Type="http://schemas.openxmlformats.org/officeDocument/2006/relationships/image" Target="../media/image5.svg"/><Relationship Id="rId15" Type="http://schemas.openxmlformats.org/officeDocument/2006/relationships/image" Target="../media/image9.svg"/><Relationship Id="rId10" Type="http://schemas.openxmlformats.org/officeDocument/2006/relationships/image" Target="../media/image16.png"/><Relationship Id="rId19" Type="http://schemas.openxmlformats.org/officeDocument/2006/relationships/image" Target="../media/image19.png"/><Relationship Id="rId4" Type="http://schemas.openxmlformats.org/officeDocument/2006/relationships/image" Target="../media/image4.svg"/><Relationship Id="rId9" Type="http://schemas.openxmlformats.org/officeDocument/2006/relationships/image" Target="../media/image18.png"/><Relationship Id="rId14" Type="http://schemas.openxmlformats.org/officeDocument/2006/relationships/image" Target="../media/image13.sv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34E6B0-CDC1-8741-8CCE-9384E7C82D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Rectangle 78">
            <a:extLst>
              <a:ext uri="{FF2B5EF4-FFF2-40B4-BE49-F238E27FC236}">
                <a16:creationId xmlns:a16="http://schemas.microsoft.com/office/drawing/2014/main" id="{5FEF9595-8034-94A1-14D6-DD0878AC8EE7}"/>
              </a:ext>
            </a:extLst>
          </p:cNvPr>
          <p:cNvSpPr/>
          <p:nvPr/>
        </p:nvSpPr>
        <p:spPr>
          <a:xfrm>
            <a:off x="777503" y="0"/>
            <a:ext cx="10539664" cy="69783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EF7DF0A-BA05-9560-74AE-B438C6138F71}"/>
              </a:ext>
            </a:extLst>
          </p:cNvPr>
          <p:cNvSpPr/>
          <p:nvPr/>
        </p:nvSpPr>
        <p:spPr>
          <a:xfrm>
            <a:off x="806766" y="-3"/>
            <a:ext cx="10441113" cy="68579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0EFEAAB5-2593-0189-3C8B-551B765722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" t="8803" b="34078"/>
          <a:stretch>
            <a:fillRect/>
          </a:stretch>
        </p:blipFill>
        <p:spPr>
          <a:xfrm>
            <a:off x="4695825" y="1"/>
            <a:ext cx="6552055" cy="2501150"/>
          </a:xfrm>
          <a:prstGeom prst="rect">
            <a:avLst/>
          </a:prstGeom>
          <a:ln>
            <a:noFill/>
          </a:ln>
          <a:effectLst>
            <a:softEdge rad="31750"/>
          </a:effectLst>
        </p:spPr>
      </p:pic>
      <p:grpSp>
        <p:nvGrpSpPr>
          <p:cNvPr id="19" name="Groupe 18">
            <a:extLst>
              <a:ext uri="{FF2B5EF4-FFF2-40B4-BE49-F238E27FC236}">
                <a16:creationId xmlns:a16="http://schemas.microsoft.com/office/drawing/2014/main" id="{4ED7CC62-B00F-2D83-C607-2FD499C02FF6}"/>
              </a:ext>
            </a:extLst>
          </p:cNvPr>
          <p:cNvGrpSpPr/>
          <p:nvPr/>
        </p:nvGrpSpPr>
        <p:grpSpPr>
          <a:xfrm rot="16200000">
            <a:off x="1025273" y="-218507"/>
            <a:ext cx="2747963" cy="3184975"/>
            <a:chOff x="800100" y="5953"/>
            <a:chExt cx="2518199" cy="2844330"/>
          </a:xfrm>
        </p:grpSpPr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DD419138-ED4A-59C5-E39C-337DF8252DF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577" t="9770" r="2859" b="9304"/>
            <a:stretch>
              <a:fillRect/>
            </a:stretch>
          </p:blipFill>
          <p:spPr>
            <a:xfrm>
              <a:off x="800101" y="5953"/>
              <a:ext cx="2518198" cy="2844330"/>
            </a:xfrm>
            <a:prstGeom prst="rect">
              <a:avLst/>
            </a:prstGeom>
          </p:spPr>
        </p:pic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6DBF0324-7299-5E52-78F5-446EED268871}"/>
                </a:ext>
              </a:extLst>
            </p:cNvPr>
            <p:cNvSpPr/>
            <p:nvPr/>
          </p:nvSpPr>
          <p:spPr>
            <a:xfrm>
              <a:off x="800100" y="17012"/>
              <a:ext cx="828675" cy="3429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D4D1A3BF-9B6C-237F-2DF2-C68973B04709}"/>
              </a:ext>
            </a:extLst>
          </p:cNvPr>
          <p:cNvGrpSpPr>
            <a:grpSpLocks noChangeAspect="1"/>
          </p:cNvGrpSpPr>
          <p:nvPr/>
        </p:nvGrpSpPr>
        <p:grpSpPr>
          <a:xfrm>
            <a:off x="1279415" y="738782"/>
            <a:ext cx="2197209" cy="1557037"/>
            <a:chOff x="299584" y="1754140"/>
            <a:chExt cx="4480518" cy="3175089"/>
          </a:xfrm>
        </p:grpSpPr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261EE7B0-23EB-307D-F908-953D2FCE99F0}"/>
                </a:ext>
              </a:extLst>
            </p:cNvPr>
            <p:cNvSpPr txBox="1"/>
            <p:nvPr/>
          </p:nvSpPr>
          <p:spPr>
            <a:xfrm>
              <a:off x="299586" y="3391574"/>
              <a:ext cx="3979445" cy="153765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l">
                <a:spcAft>
                  <a:spcPts val="600"/>
                </a:spcAft>
              </a:pPr>
              <a:r>
                <a:rPr lang="fr-FR" sz="1100" dirty="0">
                  <a:latin typeface="Montserrat Light" panose="00000400000000000000" pitchFamily="50" charset="0"/>
                </a:rPr>
                <a:t>Concevoir aujourd'hui </a:t>
              </a:r>
            </a:p>
            <a:p>
              <a:pPr algn="l">
                <a:spcAft>
                  <a:spcPts val="600"/>
                </a:spcAft>
              </a:pPr>
              <a:r>
                <a:rPr lang="fr-FR" sz="1100" dirty="0">
                  <a:latin typeface="Montserrat Light" panose="00000400000000000000" pitchFamily="50" charset="0"/>
                </a:rPr>
                <a:t>les conditions de travail </a:t>
              </a:r>
            </a:p>
            <a:p>
              <a:pPr algn="l">
                <a:spcAft>
                  <a:spcPts val="600"/>
                </a:spcAft>
              </a:pPr>
              <a:r>
                <a:rPr lang="fr-FR" sz="1100" dirty="0">
                  <a:latin typeface="Montserrat Light" panose="00000400000000000000" pitchFamily="50" charset="0"/>
                </a:rPr>
                <a:t>de demain.</a:t>
              </a:r>
            </a:p>
          </p:txBody>
        </p: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C25317BD-5A9A-CBE5-A6E0-105010D0217A}"/>
                </a:ext>
              </a:extLst>
            </p:cNvPr>
            <p:cNvSpPr txBox="1"/>
            <p:nvPr/>
          </p:nvSpPr>
          <p:spPr>
            <a:xfrm>
              <a:off x="299584" y="1754140"/>
              <a:ext cx="4480518" cy="144351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000" b="1" dirty="0">
                  <a:solidFill>
                    <a:schemeClr val="accent1"/>
                  </a:solidFill>
                  <a:latin typeface="Petrona" panose="02000503020000020003" pitchFamily="2" charset="0"/>
                </a:rPr>
                <a:t>ERGONOMIE </a:t>
              </a:r>
            </a:p>
            <a:p>
              <a:r>
                <a:rPr lang="fr-FR" sz="2000" b="1" dirty="0">
                  <a:solidFill>
                    <a:schemeClr val="accent1"/>
                  </a:solidFill>
                  <a:latin typeface="Petrona" panose="02000503020000020003" pitchFamily="2" charset="0"/>
                </a:rPr>
                <a:t>DE CONCEPTION</a:t>
              </a:r>
            </a:p>
          </p:txBody>
        </p:sp>
        <p:cxnSp>
          <p:nvCxnSpPr>
            <p:cNvPr id="12" name="Connecteur droit 11">
              <a:extLst>
                <a:ext uri="{FF2B5EF4-FFF2-40B4-BE49-F238E27FC236}">
                  <a16:creationId xmlns:a16="http://schemas.microsoft.com/office/drawing/2014/main" id="{D8F856A1-0756-6870-326F-8D6684871E8F}"/>
                </a:ext>
              </a:extLst>
            </p:cNvPr>
            <p:cNvCxnSpPr/>
            <p:nvPr/>
          </p:nvCxnSpPr>
          <p:spPr>
            <a:xfrm>
              <a:off x="437449" y="3223074"/>
              <a:ext cx="863999" cy="0"/>
            </a:xfrm>
            <a:prstGeom prst="line">
              <a:avLst/>
            </a:prstGeom>
            <a:ln w="31750" cap="rnd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3" name="Titre 1">
            <a:extLst>
              <a:ext uri="{FF2B5EF4-FFF2-40B4-BE49-F238E27FC236}">
                <a16:creationId xmlns:a16="http://schemas.microsoft.com/office/drawing/2014/main" id="{0C424244-B079-1A55-B640-8C5F3BA9B823}"/>
              </a:ext>
            </a:extLst>
          </p:cNvPr>
          <p:cNvSpPr txBox="1">
            <a:spLocks/>
          </p:cNvSpPr>
          <p:nvPr/>
        </p:nvSpPr>
        <p:spPr>
          <a:xfrm>
            <a:off x="1011134" y="2695405"/>
            <a:ext cx="3573215" cy="187377"/>
          </a:xfrm>
          <a:prstGeom prst="rect">
            <a:avLst/>
          </a:prstGeom>
        </p:spPr>
        <p:txBody>
          <a:bodyPr anchor="ctr" anchorCtr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FR" sz="4400" kern="1200" dirty="0" smtClean="0">
                <a:solidFill>
                  <a:schemeClr val="accent1"/>
                </a:solidFill>
                <a:latin typeface="Petrona" panose="02000503020000020003" pitchFamily="2" charset="0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fr-FR" sz="1100" b="1" noProof="0" dirty="0"/>
              <a:t>1. Pourquoi intégrer un ergonome dès l'AMO ?</a:t>
            </a:r>
          </a:p>
        </p:txBody>
      </p:sp>
      <p:cxnSp>
        <p:nvCxnSpPr>
          <p:cNvPr id="26" name="Connecteur droit 25">
            <a:extLst>
              <a:ext uri="{FF2B5EF4-FFF2-40B4-BE49-F238E27FC236}">
                <a16:creationId xmlns:a16="http://schemas.microsoft.com/office/drawing/2014/main" id="{34892D57-DE55-5694-DC80-99D6E3CFFC87}"/>
              </a:ext>
            </a:extLst>
          </p:cNvPr>
          <p:cNvCxnSpPr/>
          <p:nvPr/>
        </p:nvCxnSpPr>
        <p:spPr>
          <a:xfrm flipH="1">
            <a:off x="1011134" y="2638425"/>
            <a:ext cx="10080000" cy="0"/>
          </a:xfrm>
          <a:prstGeom prst="line">
            <a:avLst/>
          </a:prstGeom>
          <a:ln w="952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Connecteur droit 26">
            <a:extLst>
              <a:ext uri="{FF2B5EF4-FFF2-40B4-BE49-F238E27FC236}">
                <a16:creationId xmlns:a16="http://schemas.microsoft.com/office/drawing/2014/main" id="{A0DFB981-6BE3-660A-02F8-C212DFDEAAA9}"/>
              </a:ext>
            </a:extLst>
          </p:cNvPr>
          <p:cNvCxnSpPr/>
          <p:nvPr/>
        </p:nvCxnSpPr>
        <p:spPr>
          <a:xfrm flipH="1">
            <a:off x="944120" y="6429375"/>
            <a:ext cx="10080000" cy="0"/>
          </a:xfrm>
          <a:prstGeom prst="line">
            <a:avLst/>
          </a:prstGeom>
          <a:ln w="952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6" name="Groupe 105">
            <a:extLst>
              <a:ext uri="{FF2B5EF4-FFF2-40B4-BE49-F238E27FC236}">
                <a16:creationId xmlns:a16="http://schemas.microsoft.com/office/drawing/2014/main" id="{0884C72A-284E-1FC9-C427-166DD494ACAB}"/>
              </a:ext>
            </a:extLst>
          </p:cNvPr>
          <p:cNvGrpSpPr/>
          <p:nvPr/>
        </p:nvGrpSpPr>
        <p:grpSpPr>
          <a:xfrm>
            <a:off x="8667568" y="2988733"/>
            <a:ext cx="2467851" cy="1960727"/>
            <a:chOff x="787373" y="2228851"/>
            <a:chExt cx="2467851" cy="1960727"/>
          </a:xfrm>
        </p:grpSpPr>
        <p:grpSp>
          <p:nvGrpSpPr>
            <p:cNvPr id="107" name="Groupe 106">
              <a:extLst>
                <a:ext uri="{FF2B5EF4-FFF2-40B4-BE49-F238E27FC236}">
                  <a16:creationId xmlns:a16="http://schemas.microsoft.com/office/drawing/2014/main" id="{6BEC24FE-12DC-BA5B-9E93-561FDE96D80C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787373" y="2228851"/>
              <a:ext cx="2467851" cy="1960727"/>
              <a:chOff x="787373" y="2228850"/>
              <a:chExt cx="2467851" cy="1477916"/>
            </a:xfrm>
          </p:grpSpPr>
          <p:sp>
            <p:nvSpPr>
              <p:cNvPr id="120" name="Rectangle : coins arrondis 119">
                <a:extLst>
                  <a:ext uri="{FF2B5EF4-FFF2-40B4-BE49-F238E27FC236}">
                    <a16:creationId xmlns:a16="http://schemas.microsoft.com/office/drawing/2014/main" id="{83FF9E65-5D64-622D-3DDC-3768901AC2DB}"/>
                  </a:ext>
                </a:extLst>
              </p:cNvPr>
              <p:cNvSpPr/>
              <p:nvPr/>
            </p:nvSpPr>
            <p:spPr>
              <a:xfrm>
                <a:off x="787373" y="2228850"/>
                <a:ext cx="2467849" cy="133312"/>
              </a:xfrm>
              <a:prstGeom prst="roundRect">
                <a:avLst>
                  <a:gd name="adj" fmla="val 23616"/>
                </a:avLst>
              </a:prstGeom>
              <a:solidFill>
                <a:schemeClr val="accent1"/>
              </a:solidFill>
              <a:ln w="6350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700" b="1" dirty="0">
                    <a:latin typeface="Montserrat Light" panose="00000400000000000000" pitchFamily="50" charset="0"/>
                  </a:rPr>
                  <a:t>Mon apport en tant qu’ergonome</a:t>
                </a:r>
              </a:p>
            </p:txBody>
          </p:sp>
          <p:cxnSp>
            <p:nvCxnSpPr>
              <p:cNvPr id="121" name="Connecteur droit 120">
                <a:extLst>
                  <a:ext uri="{FF2B5EF4-FFF2-40B4-BE49-F238E27FC236}">
                    <a16:creationId xmlns:a16="http://schemas.microsoft.com/office/drawing/2014/main" id="{32F5DE88-7583-46AC-253A-0CE64F8F691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115345" y="2430362"/>
                <a:ext cx="0" cy="210463"/>
              </a:xfrm>
              <a:prstGeom prst="line">
                <a:avLst/>
              </a:prstGeom>
              <a:ln cap="rnd">
                <a:solidFill>
                  <a:schemeClr val="bg1">
                    <a:lumMod val="85000"/>
                  </a:schemeClr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2" name="Rectangle : coins arrondis 121">
                <a:extLst>
                  <a:ext uri="{FF2B5EF4-FFF2-40B4-BE49-F238E27FC236}">
                    <a16:creationId xmlns:a16="http://schemas.microsoft.com/office/drawing/2014/main" id="{F1D55F83-2CD4-9F55-1A8F-C245DA56CBF5}"/>
                  </a:ext>
                </a:extLst>
              </p:cNvPr>
              <p:cNvSpPr/>
              <p:nvPr/>
            </p:nvSpPr>
            <p:spPr>
              <a:xfrm>
                <a:off x="787374" y="2362162"/>
                <a:ext cx="2467850" cy="1344604"/>
              </a:xfrm>
              <a:prstGeom prst="roundRect">
                <a:avLst>
                  <a:gd name="adj" fmla="val 1744"/>
                </a:avLst>
              </a:prstGeom>
              <a:solidFill>
                <a:schemeClr val="accent1">
                  <a:alpha val="10000"/>
                </a:schemeClr>
              </a:solidFill>
              <a:ln w="6350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600" dirty="0"/>
              </a:p>
            </p:txBody>
          </p:sp>
          <p:cxnSp>
            <p:nvCxnSpPr>
              <p:cNvPr id="123" name="Connecteur droit 122">
                <a:extLst>
                  <a:ext uri="{FF2B5EF4-FFF2-40B4-BE49-F238E27FC236}">
                    <a16:creationId xmlns:a16="http://schemas.microsoft.com/office/drawing/2014/main" id="{E58257A8-E734-F086-EC6C-FDA24231270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109021" y="2768035"/>
                <a:ext cx="0" cy="210463"/>
              </a:xfrm>
              <a:prstGeom prst="line">
                <a:avLst/>
              </a:prstGeom>
              <a:ln cap="rnd">
                <a:solidFill>
                  <a:schemeClr val="bg1">
                    <a:lumMod val="85000"/>
                  </a:schemeClr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4" name="Connecteur droit 123">
                <a:extLst>
                  <a:ext uri="{FF2B5EF4-FFF2-40B4-BE49-F238E27FC236}">
                    <a16:creationId xmlns:a16="http://schemas.microsoft.com/office/drawing/2014/main" id="{8A0570D2-8569-8FD0-491E-4CF64F28070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109021" y="3110397"/>
                <a:ext cx="0" cy="210463"/>
              </a:xfrm>
              <a:prstGeom prst="line">
                <a:avLst/>
              </a:prstGeom>
              <a:ln cap="rnd">
                <a:solidFill>
                  <a:schemeClr val="bg1">
                    <a:lumMod val="85000"/>
                  </a:schemeClr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5" name="Connecteur droit 124">
                <a:extLst>
                  <a:ext uri="{FF2B5EF4-FFF2-40B4-BE49-F238E27FC236}">
                    <a16:creationId xmlns:a16="http://schemas.microsoft.com/office/drawing/2014/main" id="{94C10825-6D67-45F1-11AA-7DE02945A7F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112183" y="3428121"/>
                <a:ext cx="0" cy="210463"/>
              </a:xfrm>
              <a:prstGeom prst="line">
                <a:avLst/>
              </a:prstGeom>
              <a:ln cap="rnd">
                <a:solidFill>
                  <a:schemeClr val="bg1">
                    <a:lumMod val="85000"/>
                  </a:schemeClr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6" name="ZoneTexte 125">
                <a:extLst>
                  <a:ext uri="{FF2B5EF4-FFF2-40B4-BE49-F238E27FC236}">
                    <a16:creationId xmlns:a16="http://schemas.microsoft.com/office/drawing/2014/main" id="{9C8FAB7D-9045-D57D-8551-92999F23CE57}"/>
                  </a:ext>
                </a:extLst>
              </p:cNvPr>
              <p:cNvSpPr txBox="1"/>
              <p:nvPr/>
            </p:nvSpPr>
            <p:spPr>
              <a:xfrm>
                <a:off x="1112594" y="2377369"/>
                <a:ext cx="2113200" cy="35958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700" b="1" dirty="0">
                    <a:latin typeface="Montserrat Light" panose="00000400000000000000" pitchFamily="50" charset="0"/>
                  </a:rPr>
                  <a:t>Traduire les besoins du travail réel</a:t>
                </a:r>
              </a:p>
              <a:p>
                <a:r>
                  <a:rPr lang="fr-FR" sz="600" dirty="0">
                    <a:latin typeface="Montserrat Light" panose="00000400000000000000" pitchFamily="50" charset="0"/>
                  </a:rPr>
                  <a:t>Analyser le travail réel pour transformer les contraintes et ressources en exigences de conception.</a:t>
                </a:r>
              </a:p>
            </p:txBody>
          </p:sp>
          <p:sp>
            <p:nvSpPr>
              <p:cNvPr id="127" name="ZoneTexte 126">
                <a:extLst>
                  <a:ext uri="{FF2B5EF4-FFF2-40B4-BE49-F238E27FC236}">
                    <a16:creationId xmlns:a16="http://schemas.microsoft.com/office/drawing/2014/main" id="{E275BDDA-0E91-3425-DA26-F6DBD32F1F3E}"/>
                  </a:ext>
                </a:extLst>
              </p:cNvPr>
              <p:cNvSpPr txBox="1"/>
              <p:nvPr/>
            </p:nvSpPr>
            <p:spPr>
              <a:xfrm>
                <a:off x="1106271" y="2733348"/>
                <a:ext cx="2113200" cy="35958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700" b="1" dirty="0">
                    <a:latin typeface="Montserrat Light" panose="00000400000000000000" pitchFamily="50" charset="0"/>
                  </a:rPr>
                  <a:t>Analyser les impacts des choix</a:t>
                </a:r>
              </a:p>
              <a:p>
                <a:r>
                  <a:rPr lang="fr-FR" sz="600" dirty="0">
                    <a:latin typeface="Montserrat Light" panose="00000400000000000000" pitchFamily="50" charset="0"/>
                  </a:rPr>
                  <a:t>Evaluer les effets des scénarios d’aménagement des situations de travail pour faire les meilleurs choix.</a:t>
                </a:r>
              </a:p>
            </p:txBody>
          </p:sp>
          <p:sp>
            <p:nvSpPr>
              <p:cNvPr id="128" name="ZoneTexte 127">
                <a:extLst>
                  <a:ext uri="{FF2B5EF4-FFF2-40B4-BE49-F238E27FC236}">
                    <a16:creationId xmlns:a16="http://schemas.microsoft.com/office/drawing/2014/main" id="{000C5CD4-95EC-BBFD-6CE2-9CA3BC1ED680}"/>
                  </a:ext>
                </a:extLst>
              </p:cNvPr>
              <p:cNvSpPr txBox="1"/>
              <p:nvPr/>
            </p:nvSpPr>
            <p:spPr>
              <a:xfrm>
                <a:off x="1122800" y="3073039"/>
                <a:ext cx="2113200" cy="35958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700" b="1" dirty="0">
                    <a:latin typeface="Montserrat Light" panose="00000400000000000000" pitchFamily="50" charset="0"/>
                  </a:rPr>
                  <a:t>Participer à la concertation</a:t>
                </a:r>
              </a:p>
              <a:p>
                <a:r>
                  <a:rPr lang="fr-FR" sz="600" dirty="0">
                    <a:latin typeface="Montserrat Light" panose="00000400000000000000" pitchFamily="50" charset="0"/>
                  </a:rPr>
                  <a:t>Recueillir et formaliser les besoins des futurs utilisateurs pour sécuriser les choix du projet.</a:t>
                </a:r>
              </a:p>
            </p:txBody>
          </p:sp>
          <p:sp>
            <p:nvSpPr>
              <p:cNvPr id="129" name="ZoneTexte 128">
                <a:extLst>
                  <a:ext uri="{FF2B5EF4-FFF2-40B4-BE49-F238E27FC236}">
                    <a16:creationId xmlns:a16="http://schemas.microsoft.com/office/drawing/2014/main" id="{73CFED9F-4626-0873-B8CE-8C91C6D743C9}"/>
                  </a:ext>
                </a:extLst>
              </p:cNvPr>
              <p:cNvSpPr txBox="1"/>
              <p:nvPr/>
            </p:nvSpPr>
            <p:spPr>
              <a:xfrm>
                <a:off x="1096675" y="3398821"/>
                <a:ext cx="2113200" cy="2899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700" b="1" dirty="0">
                    <a:latin typeface="Montserrat Light" panose="00000400000000000000" pitchFamily="50" charset="0"/>
                  </a:rPr>
                  <a:t>Anticiper les enjeux de prévention</a:t>
                </a:r>
              </a:p>
              <a:p>
                <a:r>
                  <a:rPr lang="fr-FR" sz="600" dirty="0">
                    <a:latin typeface="Montserrat Light" panose="00000400000000000000" pitchFamily="50" charset="0"/>
                  </a:rPr>
                  <a:t>Anticiper les risques professionnels dans les choix de conception.</a:t>
                </a:r>
              </a:p>
            </p:txBody>
          </p:sp>
        </p:grpSp>
        <p:grpSp>
          <p:nvGrpSpPr>
            <p:cNvPr id="108" name="Groupe 107">
              <a:extLst>
                <a:ext uri="{FF2B5EF4-FFF2-40B4-BE49-F238E27FC236}">
                  <a16:creationId xmlns:a16="http://schemas.microsoft.com/office/drawing/2014/main" id="{F7AC0CE5-069E-08BA-14B4-C4FB8A8A57C9}"/>
                </a:ext>
              </a:extLst>
            </p:cNvPr>
            <p:cNvGrpSpPr/>
            <p:nvPr/>
          </p:nvGrpSpPr>
          <p:grpSpPr>
            <a:xfrm>
              <a:off x="861078" y="3864130"/>
              <a:ext cx="161894" cy="161894"/>
              <a:chOff x="868472" y="3460179"/>
              <a:chExt cx="161894" cy="161894"/>
            </a:xfrm>
          </p:grpSpPr>
          <p:sp>
            <p:nvSpPr>
              <p:cNvPr id="118" name="Ellipse 117">
                <a:extLst>
                  <a:ext uri="{FF2B5EF4-FFF2-40B4-BE49-F238E27FC236}">
                    <a16:creationId xmlns:a16="http://schemas.microsoft.com/office/drawing/2014/main" id="{F7CED77F-8E31-D42B-9443-D203560EDED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68472" y="3460179"/>
                <a:ext cx="161894" cy="161894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 w="12700">
                <a:solidFill>
                  <a:srgbClr val="078B4C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600" dirty="0"/>
              </a:p>
            </p:txBody>
          </p:sp>
          <p:pic>
            <p:nvPicPr>
              <p:cNvPr id="119" name="Graphique 118">
                <a:extLst>
                  <a:ext uri="{FF2B5EF4-FFF2-40B4-BE49-F238E27FC236}">
                    <a16:creationId xmlns:a16="http://schemas.microsoft.com/office/drawing/2014/main" id="{E5659371-A571-D2DC-1A34-8610C42AE32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898017" y="3489724"/>
                <a:ext cx="102803" cy="102803"/>
              </a:xfrm>
              <a:prstGeom prst="rect">
                <a:avLst/>
              </a:prstGeom>
            </p:spPr>
          </p:pic>
        </p:grpSp>
        <p:grpSp>
          <p:nvGrpSpPr>
            <p:cNvPr id="109" name="Groupe 108">
              <a:extLst>
                <a:ext uri="{FF2B5EF4-FFF2-40B4-BE49-F238E27FC236}">
                  <a16:creationId xmlns:a16="http://schemas.microsoft.com/office/drawing/2014/main" id="{E1A38F71-72E1-CA85-D0BA-7A0811F9EC6A}"/>
                </a:ext>
              </a:extLst>
            </p:cNvPr>
            <p:cNvGrpSpPr/>
            <p:nvPr/>
          </p:nvGrpSpPr>
          <p:grpSpPr>
            <a:xfrm>
              <a:off x="857813" y="3457045"/>
              <a:ext cx="161894" cy="161894"/>
              <a:chOff x="868472" y="3131519"/>
              <a:chExt cx="161894" cy="161894"/>
            </a:xfrm>
          </p:grpSpPr>
          <p:sp>
            <p:nvSpPr>
              <p:cNvPr id="116" name="Ellipse 115">
                <a:extLst>
                  <a:ext uri="{FF2B5EF4-FFF2-40B4-BE49-F238E27FC236}">
                    <a16:creationId xmlns:a16="http://schemas.microsoft.com/office/drawing/2014/main" id="{250659CC-7674-1053-77F8-D4C191668C7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68472" y="3131519"/>
                <a:ext cx="161894" cy="161894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 w="12700">
                <a:solidFill>
                  <a:srgbClr val="078B4C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600" dirty="0"/>
              </a:p>
            </p:txBody>
          </p:sp>
          <p:pic>
            <p:nvPicPr>
              <p:cNvPr id="117" name="Graphique 116">
                <a:extLst>
                  <a:ext uri="{FF2B5EF4-FFF2-40B4-BE49-F238E27FC236}">
                    <a16:creationId xmlns:a16="http://schemas.microsoft.com/office/drawing/2014/main" id="{D7AE5DDD-F357-0EC0-E830-87EC23A3B6A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898017" y="3161065"/>
                <a:ext cx="102803" cy="102803"/>
              </a:xfrm>
              <a:prstGeom prst="rect">
                <a:avLst/>
              </a:prstGeom>
            </p:spPr>
          </p:pic>
        </p:grpSp>
        <p:grpSp>
          <p:nvGrpSpPr>
            <p:cNvPr id="110" name="Groupe 109">
              <a:extLst>
                <a:ext uri="{FF2B5EF4-FFF2-40B4-BE49-F238E27FC236}">
                  <a16:creationId xmlns:a16="http://schemas.microsoft.com/office/drawing/2014/main" id="{F5F8B888-9FAC-8475-E56E-6FF45C086B55}"/>
                </a:ext>
              </a:extLst>
            </p:cNvPr>
            <p:cNvGrpSpPr/>
            <p:nvPr/>
          </p:nvGrpSpPr>
          <p:grpSpPr>
            <a:xfrm>
              <a:off x="866387" y="2992332"/>
              <a:ext cx="161894" cy="161894"/>
              <a:chOff x="868472" y="2795922"/>
              <a:chExt cx="161894" cy="161894"/>
            </a:xfrm>
          </p:grpSpPr>
          <p:sp>
            <p:nvSpPr>
              <p:cNvPr id="114" name="Ellipse 113">
                <a:extLst>
                  <a:ext uri="{FF2B5EF4-FFF2-40B4-BE49-F238E27FC236}">
                    <a16:creationId xmlns:a16="http://schemas.microsoft.com/office/drawing/2014/main" id="{981A1849-19F1-C8F4-2B5F-55B5DAAE577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68472" y="2795922"/>
                <a:ext cx="161894" cy="161894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 w="12700">
                <a:solidFill>
                  <a:srgbClr val="078B4C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600" dirty="0"/>
              </a:p>
            </p:txBody>
          </p:sp>
          <p:pic>
            <p:nvPicPr>
              <p:cNvPr id="115" name="Graphique 114">
                <a:extLst>
                  <a:ext uri="{FF2B5EF4-FFF2-40B4-BE49-F238E27FC236}">
                    <a16:creationId xmlns:a16="http://schemas.microsoft.com/office/drawing/2014/main" id="{29494871-7E07-3C96-A323-C98EA528B96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898017" y="2825468"/>
                <a:ext cx="102803" cy="102803"/>
              </a:xfrm>
              <a:prstGeom prst="rect">
                <a:avLst/>
              </a:prstGeom>
            </p:spPr>
          </p:pic>
        </p:grpSp>
        <p:grpSp>
          <p:nvGrpSpPr>
            <p:cNvPr id="111" name="Groupe 110">
              <a:extLst>
                <a:ext uri="{FF2B5EF4-FFF2-40B4-BE49-F238E27FC236}">
                  <a16:creationId xmlns:a16="http://schemas.microsoft.com/office/drawing/2014/main" id="{18BCBE48-C263-A8C7-941B-20FDF8B634D9}"/>
                </a:ext>
              </a:extLst>
            </p:cNvPr>
            <p:cNvGrpSpPr/>
            <p:nvPr/>
          </p:nvGrpSpPr>
          <p:grpSpPr>
            <a:xfrm>
              <a:off x="866386" y="2540144"/>
              <a:ext cx="161894" cy="161894"/>
              <a:chOff x="865310" y="2448812"/>
              <a:chExt cx="161894" cy="161894"/>
            </a:xfrm>
          </p:grpSpPr>
          <p:sp>
            <p:nvSpPr>
              <p:cNvPr id="112" name="Ellipse 111">
                <a:extLst>
                  <a:ext uri="{FF2B5EF4-FFF2-40B4-BE49-F238E27FC236}">
                    <a16:creationId xmlns:a16="http://schemas.microsoft.com/office/drawing/2014/main" id="{05E90FDD-6154-4369-93E9-14A5FF449A3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65310" y="2448812"/>
                <a:ext cx="161894" cy="161894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 w="12700">
                <a:solidFill>
                  <a:srgbClr val="078B4C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600" dirty="0"/>
              </a:p>
            </p:txBody>
          </p:sp>
          <p:pic>
            <p:nvPicPr>
              <p:cNvPr id="113" name="Graphique 112">
                <a:extLst>
                  <a:ext uri="{FF2B5EF4-FFF2-40B4-BE49-F238E27FC236}">
                    <a16:creationId xmlns:a16="http://schemas.microsoft.com/office/drawing/2014/main" id="{C319114C-9B76-B22C-4461-7EEBC211E8F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894856" y="2478357"/>
                <a:ext cx="102803" cy="102803"/>
              </a:xfrm>
              <a:prstGeom prst="rect">
                <a:avLst/>
              </a:prstGeom>
            </p:spPr>
          </p:pic>
        </p:grpSp>
      </p:grpSp>
      <p:grpSp>
        <p:nvGrpSpPr>
          <p:cNvPr id="174" name="Groupe 173">
            <a:extLst>
              <a:ext uri="{FF2B5EF4-FFF2-40B4-BE49-F238E27FC236}">
                <a16:creationId xmlns:a16="http://schemas.microsoft.com/office/drawing/2014/main" id="{A9A25D6A-88DD-CF08-A4B0-38DEB0B12E02}"/>
              </a:ext>
            </a:extLst>
          </p:cNvPr>
          <p:cNvGrpSpPr/>
          <p:nvPr/>
        </p:nvGrpSpPr>
        <p:grpSpPr>
          <a:xfrm>
            <a:off x="8433630" y="3914766"/>
            <a:ext cx="327600" cy="328780"/>
            <a:chOff x="8654803" y="3870372"/>
            <a:chExt cx="327600" cy="328780"/>
          </a:xfrm>
        </p:grpSpPr>
        <p:sp>
          <p:nvSpPr>
            <p:cNvPr id="130" name="Ellipse 129">
              <a:extLst>
                <a:ext uri="{FF2B5EF4-FFF2-40B4-BE49-F238E27FC236}">
                  <a16:creationId xmlns:a16="http://schemas.microsoft.com/office/drawing/2014/main" id="{43CD669B-6A69-0EE1-E863-3FB148C2A419}"/>
                </a:ext>
              </a:extLst>
            </p:cNvPr>
            <p:cNvSpPr/>
            <p:nvPr/>
          </p:nvSpPr>
          <p:spPr>
            <a:xfrm>
              <a:off x="8654803" y="3870372"/>
              <a:ext cx="327600" cy="328780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132" name="Connecteur droit avec flèche 131">
              <a:extLst>
                <a:ext uri="{FF2B5EF4-FFF2-40B4-BE49-F238E27FC236}">
                  <a16:creationId xmlns:a16="http://schemas.microsoft.com/office/drawing/2014/main" id="{AB7F9FA6-F976-A312-043E-0A8BD141A1FD}"/>
                </a:ext>
              </a:extLst>
            </p:cNvPr>
            <p:cNvCxnSpPr>
              <a:cxnSpLocks/>
            </p:cNvCxnSpPr>
            <p:nvPr/>
          </p:nvCxnSpPr>
          <p:spPr>
            <a:xfrm>
              <a:off x="8702428" y="4034762"/>
              <a:ext cx="252000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4" name="Titre 1">
            <a:extLst>
              <a:ext uri="{FF2B5EF4-FFF2-40B4-BE49-F238E27FC236}">
                <a16:creationId xmlns:a16="http://schemas.microsoft.com/office/drawing/2014/main" id="{570E810D-A01D-184C-D38C-9A609DAD2F9A}"/>
              </a:ext>
            </a:extLst>
          </p:cNvPr>
          <p:cNvSpPr txBox="1">
            <a:spLocks/>
          </p:cNvSpPr>
          <p:nvPr/>
        </p:nvSpPr>
        <p:spPr>
          <a:xfrm>
            <a:off x="6023990" y="2691390"/>
            <a:ext cx="3980246" cy="167917"/>
          </a:xfrm>
          <a:prstGeom prst="rect">
            <a:avLst/>
          </a:prstGeom>
        </p:spPr>
        <p:txBody>
          <a:bodyPr anchor="ctr" anchorCtr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FR" sz="4400" kern="1200" dirty="0" smtClean="0">
                <a:solidFill>
                  <a:schemeClr val="accent1"/>
                </a:solidFill>
                <a:latin typeface="Petrona" panose="02000503020000020003" pitchFamily="2" charset="0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fr-FR" sz="1100" b="1" noProof="0" dirty="0"/>
              <a:t>2. En quoi l'ergonome renforce votre mission d'AMO ?</a:t>
            </a:r>
          </a:p>
        </p:txBody>
      </p:sp>
      <p:grpSp>
        <p:nvGrpSpPr>
          <p:cNvPr id="15" name="Groupe 14">
            <a:extLst>
              <a:ext uri="{FF2B5EF4-FFF2-40B4-BE49-F238E27FC236}">
                <a16:creationId xmlns:a16="http://schemas.microsoft.com/office/drawing/2014/main" id="{40AD8B56-1D17-2A39-25AB-B647376B35CE}"/>
              </a:ext>
            </a:extLst>
          </p:cNvPr>
          <p:cNvGrpSpPr/>
          <p:nvPr/>
        </p:nvGrpSpPr>
        <p:grpSpPr>
          <a:xfrm>
            <a:off x="4709888" y="2985613"/>
            <a:ext cx="1106038" cy="1484959"/>
            <a:chOff x="4709888" y="2985613"/>
            <a:chExt cx="1106038" cy="1484959"/>
          </a:xfrm>
        </p:grpSpPr>
        <p:sp>
          <p:nvSpPr>
            <p:cNvPr id="155" name="Rectangle : coins arrondis 154">
              <a:extLst>
                <a:ext uri="{FF2B5EF4-FFF2-40B4-BE49-F238E27FC236}">
                  <a16:creationId xmlns:a16="http://schemas.microsoft.com/office/drawing/2014/main" id="{44090A7C-F7F9-07E6-F217-4BB810554F3D}"/>
                </a:ext>
              </a:extLst>
            </p:cNvPr>
            <p:cNvSpPr/>
            <p:nvPr/>
          </p:nvSpPr>
          <p:spPr>
            <a:xfrm>
              <a:off x="4712763" y="2985614"/>
              <a:ext cx="1103163" cy="1484958"/>
            </a:xfrm>
            <a:prstGeom prst="roundRect">
              <a:avLst>
                <a:gd name="adj" fmla="val 4337"/>
              </a:avLst>
            </a:prstGeom>
            <a:solidFill>
              <a:schemeClr val="accent1">
                <a:alpha val="10000"/>
              </a:schemeClr>
            </a:solidFill>
            <a:ln w="63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600" dirty="0"/>
            </a:p>
          </p:txBody>
        </p:sp>
        <p:sp>
          <p:nvSpPr>
            <p:cNvPr id="164" name="Rectangle : coins arrondis 163">
              <a:extLst>
                <a:ext uri="{FF2B5EF4-FFF2-40B4-BE49-F238E27FC236}">
                  <a16:creationId xmlns:a16="http://schemas.microsoft.com/office/drawing/2014/main" id="{F52D607A-A36E-2616-02D5-7DDE4F43A1C8}"/>
                </a:ext>
              </a:extLst>
            </p:cNvPr>
            <p:cNvSpPr/>
            <p:nvPr/>
          </p:nvSpPr>
          <p:spPr>
            <a:xfrm>
              <a:off x="4894326" y="2985613"/>
              <a:ext cx="921600" cy="599605"/>
            </a:xfrm>
            <a:prstGeom prst="roundRect">
              <a:avLst>
                <a:gd name="adj" fmla="val 0"/>
              </a:avLst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700" b="1" dirty="0">
                  <a:solidFill>
                    <a:schemeClr val="accent1"/>
                  </a:solidFill>
                  <a:latin typeface="Montserrat Light" panose="00000400000000000000" pitchFamily="50" charset="0"/>
                </a:rPr>
                <a:t>Sécuriser </a:t>
              </a:r>
            </a:p>
            <a:p>
              <a:r>
                <a:rPr lang="fr-FR" sz="700" b="1" dirty="0">
                  <a:solidFill>
                    <a:schemeClr val="accent1"/>
                  </a:solidFill>
                  <a:latin typeface="Montserrat Light" panose="00000400000000000000" pitchFamily="50" charset="0"/>
                </a:rPr>
                <a:t>les décisions </a:t>
              </a:r>
            </a:p>
            <a:p>
              <a:r>
                <a:rPr lang="fr-FR" sz="700" b="1" dirty="0">
                  <a:solidFill>
                    <a:schemeClr val="accent1"/>
                  </a:solidFill>
                  <a:latin typeface="Montserrat Light" panose="00000400000000000000" pitchFamily="50" charset="0"/>
                </a:rPr>
                <a:t>du projet</a:t>
              </a:r>
            </a:p>
          </p:txBody>
        </p:sp>
        <p:sp>
          <p:nvSpPr>
            <p:cNvPr id="165" name="ZoneTexte 164">
              <a:extLst>
                <a:ext uri="{FF2B5EF4-FFF2-40B4-BE49-F238E27FC236}">
                  <a16:creationId xmlns:a16="http://schemas.microsoft.com/office/drawing/2014/main" id="{3E6CF972-8857-4D0B-AF05-20CF304D34B6}"/>
                </a:ext>
              </a:extLst>
            </p:cNvPr>
            <p:cNvSpPr txBox="1"/>
            <p:nvPr/>
          </p:nvSpPr>
          <p:spPr>
            <a:xfrm>
              <a:off x="4709888" y="3516491"/>
              <a:ext cx="1087917" cy="9090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fr-FR" sz="600" dirty="0">
                  <a:latin typeface="Montserrat Light" panose="00000400000000000000" pitchFamily="50" charset="0"/>
                </a:rPr>
                <a:t>Éclairer les choix de conception grâce à </a:t>
              </a:r>
            </a:p>
            <a:p>
              <a:pPr>
                <a:lnSpc>
                  <a:spcPct val="150000"/>
                </a:lnSpc>
              </a:pPr>
              <a:r>
                <a:rPr lang="fr-FR" sz="600" dirty="0">
                  <a:latin typeface="Montserrat Light" panose="00000400000000000000" pitchFamily="50" charset="0"/>
                </a:rPr>
                <a:t>une analyse centrée sur les usages futurs en capitalisant sur </a:t>
              </a:r>
            </a:p>
            <a:p>
              <a:pPr>
                <a:lnSpc>
                  <a:spcPct val="150000"/>
                </a:lnSpc>
              </a:pPr>
              <a:r>
                <a:rPr lang="fr-FR" sz="600" dirty="0">
                  <a:latin typeface="Montserrat Light" panose="00000400000000000000" pitchFamily="50" charset="0"/>
                </a:rPr>
                <a:t>les usages actuels.</a:t>
              </a:r>
            </a:p>
          </p:txBody>
        </p:sp>
        <p:grpSp>
          <p:nvGrpSpPr>
            <p:cNvPr id="5" name="Groupe 4">
              <a:extLst>
                <a:ext uri="{FF2B5EF4-FFF2-40B4-BE49-F238E27FC236}">
                  <a16:creationId xmlns:a16="http://schemas.microsoft.com/office/drawing/2014/main" id="{3BAC5A3A-F154-B4FF-B764-C521D8D902E2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4756562" y="3181352"/>
              <a:ext cx="168205" cy="168113"/>
              <a:chOff x="3561763" y="4100557"/>
              <a:chExt cx="309600" cy="309430"/>
            </a:xfrm>
          </p:grpSpPr>
          <p:sp>
            <p:nvSpPr>
              <p:cNvPr id="173" name="Ellipse 172">
                <a:extLst>
                  <a:ext uri="{FF2B5EF4-FFF2-40B4-BE49-F238E27FC236}">
                    <a16:creationId xmlns:a16="http://schemas.microsoft.com/office/drawing/2014/main" id="{3C91F4E7-9638-A5A0-4F5E-6C1EBC793735}"/>
                  </a:ext>
                </a:extLst>
              </p:cNvPr>
              <p:cNvSpPr/>
              <p:nvPr/>
            </p:nvSpPr>
            <p:spPr>
              <a:xfrm>
                <a:off x="3561763" y="4100557"/>
                <a:ext cx="309600" cy="309430"/>
              </a:xfrm>
              <a:prstGeom prst="ellipse">
                <a:avLst/>
              </a:prstGeom>
              <a:solidFill>
                <a:schemeClr val="accent1"/>
              </a:solidFill>
              <a:ln w="12700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600" dirty="0"/>
              </a:p>
            </p:txBody>
          </p:sp>
          <p:pic>
            <p:nvPicPr>
              <p:cNvPr id="168" name="Graphique 167">
                <a:extLst>
                  <a:ext uri="{FF2B5EF4-FFF2-40B4-BE49-F238E27FC236}">
                    <a16:creationId xmlns:a16="http://schemas.microsoft.com/office/drawing/2014/main" id="{3F7544A3-CC2E-3B8B-2AAD-B136D37493E6}"/>
                  </a:ext>
                </a:extLst>
              </p:cNvPr>
              <p:cNvPicPr preferRelativeResize="0">
                <a:picLocks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3636797" y="4174538"/>
                <a:ext cx="154800" cy="154800"/>
              </a:xfrm>
              <a:prstGeom prst="rect">
                <a:avLst/>
              </a:prstGeom>
            </p:spPr>
          </p:pic>
        </p:grpSp>
      </p:grpSp>
      <p:grpSp>
        <p:nvGrpSpPr>
          <p:cNvPr id="7" name="Groupe 6">
            <a:extLst>
              <a:ext uri="{FF2B5EF4-FFF2-40B4-BE49-F238E27FC236}">
                <a16:creationId xmlns:a16="http://schemas.microsoft.com/office/drawing/2014/main" id="{355BCD36-9E47-62C0-BD08-93F346C2C735}"/>
              </a:ext>
            </a:extLst>
          </p:cNvPr>
          <p:cNvGrpSpPr/>
          <p:nvPr/>
        </p:nvGrpSpPr>
        <p:grpSpPr>
          <a:xfrm>
            <a:off x="1040001" y="2980665"/>
            <a:ext cx="1129261" cy="1489907"/>
            <a:chOff x="1040001" y="2980665"/>
            <a:chExt cx="1129261" cy="1489907"/>
          </a:xfrm>
        </p:grpSpPr>
        <p:sp>
          <p:nvSpPr>
            <p:cNvPr id="152" name="Rectangle : coins arrondis 151">
              <a:extLst>
                <a:ext uri="{FF2B5EF4-FFF2-40B4-BE49-F238E27FC236}">
                  <a16:creationId xmlns:a16="http://schemas.microsoft.com/office/drawing/2014/main" id="{11200DA9-82A2-A521-DFCF-DACB072533DB}"/>
                </a:ext>
              </a:extLst>
            </p:cNvPr>
            <p:cNvSpPr/>
            <p:nvPr/>
          </p:nvSpPr>
          <p:spPr>
            <a:xfrm>
              <a:off x="1040001" y="2985613"/>
              <a:ext cx="1103163" cy="1484959"/>
            </a:xfrm>
            <a:prstGeom prst="roundRect">
              <a:avLst>
                <a:gd name="adj" fmla="val 4337"/>
              </a:avLst>
            </a:prstGeom>
            <a:solidFill>
              <a:schemeClr val="accent1">
                <a:alpha val="10000"/>
              </a:schemeClr>
            </a:solidFill>
            <a:ln w="63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600" dirty="0"/>
            </a:p>
          </p:txBody>
        </p:sp>
        <p:sp>
          <p:nvSpPr>
            <p:cNvPr id="156" name="Rectangle : coins arrondis 155">
              <a:extLst>
                <a:ext uri="{FF2B5EF4-FFF2-40B4-BE49-F238E27FC236}">
                  <a16:creationId xmlns:a16="http://schemas.microsoft.com/office/drawing/2014/main" id="{A3A78396-8004-9B90-164B-6338E7AD2481}"/>
                </a:ext>
              </a:extLst>
            </p:cNvPr>
            <p:cNvSpPr/>
            <p:nvPr/>
          </p:nvSpPr>
          <p:spPr>
            <a:xfrm>
              <a:off x="1219502" y="2980665"/>
              <a:ext cx="949760" cy="599606"/>
            </a:xfrm>
            <a:prstGeom prst="roundRect">
              <a:avLst>
                <a:gd name="adj" fmla="val 0"/>
              </a:avLst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700" b="1" dirty="0">
                  <a:solidFill>
                    <a:schemeClr val="accent1"/>
                  </a:solidFill>
                  <a:latin typeface="Montserrat Light" panose="00000400000000000000" pitchFamily="50" charset="0"/>
                </a:rPr>
                <a:t>Concevoir des espaces adaptés </a:t>
              </a:r>
            </a:p>
            <a:p>
              <a:r>
                <a:rPr lang="fr-FR" sz="700" b="1" dirty="0">
                  <a:solidFill>
                    <a:schemeClr val="accent1"/>
                  </a:solidFill>
                  <a:latin typeface="Montserrat Light" panose="00000400000000000000" pitchFamily="50" charset="0"/>
                </a:rPr>
                <a:t>au travail réel</a:t>
              </a:r>
            </a:p>
          </p:txBody>
        </p:sp>
        <p:sp>
          <p:nvSpPr>
            <p:cNvPr id="159" name="ZoneTexte 158">
              <a:extLst>
                <a:ext uri="{FF2B5EF4-FFF2-40B4-BE49-F238E27FC236}">
                  <a16:creationId xmlns:a16="http://schemas.microsoft.com/office/drawing/2014/main" id="{FC8DD0ED-48CD-1382-C2D3-5262D92EA5AC}"/>
                </a:ext>
              </a:extLst>
            </p:cNvPr>
            <p:cNvSpPr txBox="1"/>
            <p:nvPr/>
          </p:nvSpPr>
          <p:spPr>
            <a:xfrm>
              <a:off x="1044150" y="3514615"/>
              <a:ext cx="1114166" cy="9090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fr-FR" sz="600" dirty="0">
                  <a:solidFill>
                    <a:schemeClr val="tx1"/>
                  </a:solidFill>
                  <a:latin typeface="Montserrat Light" panose="00000400000000000000" pitchFamily="50" charset="0"/>
                </a:rPr>
                <a:t>Prendre en compte les activités futures pour concevoir des locaux qui intègrent la prévention </a:t>
              </a:r>
            </a:p>
            <a:p>
              <a:pPr>
                <a:lnSpc>
                  <a:spcPct val="150000"/>
                </a:lnSpc>
              </a:pPr>
              <a:r>
                <a:rPr lang="fr-FR" sz="600" dirty="0">
                  <a:solidFill>
                    <a:schemeClr val="tx1"/>
                  </a:solidFill>
                  <a:latin typeface="Montserrat Light" panose="00000400000000000000" pitchFamily="50" charset="0"/>
                </a:rPr>
                <a:t>des risques professionnels.</a:t>
              </a:r>
            </a:p>
          </p:txBody>
        </p:sp>
        <p:grpSp>
          <p:nvGrpSpPr>
            <p:cNvPr id="2" name="Groupe 1">
              <a:extLst>
                <a:ext uri="{FF2B5EF4-FFF2-40B4-BE49-F238E27FC236}">
                  <a16:creationId xmlns:a16="http://schemas.microsoft.com/office/drawing/2014/main" id="{8FEE51F0-AF8C-9194-78D9-6F6F87D52883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1080794" y="3185845"/>
              <a:ext cx="168205" cy="168113"/>
              <a:chOff x="1123999" y="3107652"/>
              <a:chExt cx="309600" cy="309430"/>
            </a:xfrm>
          </p:grpSpPr>
          <p:sp>
            <p:nvSpPr>
              <p:cNvPr id="157" name="Ellipse 156">
                <a:extLst>
                  <a:ext uri="{FF2B5EF4-FFF2-40B4-BE49-F238E27FC236}">
                    <a16:creationId xmlns:a16="http://schemas.microsoft.com/office/drawing/2014/main" id="{07FB3E63-B3E8-CA04-5DD5-5737856F1FE7}"/>
                  </a:ext>
                </a:extLst>
              </p:cNvPr>
              <p:cNvSpPr/>
              <p:nvPr/>
            </p:nvSpPr>
            <p:spPr>
              <a:xfrm>
                <a:off x="1123999" y="3107652"/>
                <a:ext cx="309600" cy="309430"/>
              </a:xfrm>
              <a:prstGeom prst="ellipse">
                <a:avLst/>
              </a:prstGeom>
              <a:solidFill>
                <a:schemeClr val="accent1"/>
              </a:solidFill>
              <a:ln w="12700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600" dirty="0"/>
              </a:p>
            </p:txBody>
          </p:sp>
          <p:pic>
            <p:nvPicPr>
              <p:cNvPr id="169" name="Graphique 168">
                <a:extLst>
                  <a:ext uri="{FF2B5EF4-FFF2-40B4-BE49-F238E27FC236}">
                    <a16:creationId xmlns:a16="http://schemas.microsoft.com/office/drawing/2014/main" id="{E0050C29-1AAC-A185-2311-C029DCD63A23}"/>
                  </a:ext>
                </a:extLst>
              </p:cNvPr>
              <p:cNvPicPr preferRelativeResize="0">
                <a:picLocks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1196616" y="3182155"/>
                <a:ext cx="154800" cy="154800"/>
              </a:xfrm>
              <a:prstGeom prst="rect">
                <a:avLst/>
              </a:prstGeom>
            </p:spPr>
          </p:pic>
        </p:grpSp>
      </p:grpSp>
      <p:grpSp>
        <p:nvGrpSpPr>
          <p:cNvPr id="9" name="Groupe 8">
            <a:extLst>
              <a:ext uri="{FF2B5EF4-FFF2-40B4-BE49-F238E27FC236}">
                <a16:creationId xmlns:a16="http://schemas.microsoft.com/office/drawing/2014/main" id="{EFB8500B-9942-2287-7A15-6267865B1B2E}"/>
              </a:ext>
            </a:extLst>
          </p:cNvPr>
          <p:cNvGrpSpPr/>
          <p:nvPr/>
        </p:nvGrpSpPr>
        <p:grpSpPr>
          <a:xfrm>
            <a:off x="3451778" y="2985613"/>
            <a:ext cx="1187798" cy="1484959"/>
            <a:chOff x="3451778" y="2985613"/>
            <a:chExt cx="1187798" cy="1484959"/>
          </a:xfrm>
        </p:grpSpPr>
        <p:sp>
          <p:nvSpPr>
            <p:cNvPr id="154" name="Rectangle : coins arrondis 153">
              <a:extLst>
                <a:ext uri="{FF2B5EF4-FFF2-40B4-BE49-F238E27FC236}">
                  <a16:creationId xmlns:a16="http://schemas.microsoft.com/office/drawing/2014/main" id="{CEC2CD31-C150-429F-C14D-0112F47F22AB}"/>
                </a:ext>
              </a:extLst>
            </p:cNvPr>
            <p:cNvSpPr/>
            <p:nvPr/>
          </p:nvSpPr>
          <p:spPr>
            <a:xfrm>
              <a:off x="3480256" y="2985614"/>
              <a:ext cx="1103163" cy="1484958"/>
            </a:xfrm>
            <a:prstGeom prst="roundRect">
              <a:avLst>
                <a:gd name="adj" fmla="val 4337"/>
              </a:avLst>
            </a:prstGeom>
            <a:solidFill>
              <a:schemeClr val="accent1">
                <a:alpha val="10000"/>
              </a:schemeClr>
            </a:solidFill>
            <a:ln w="63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600" dirty="0"/>
            </a:p>
          </p:txBody>
        </p:sp>
        <p:sp>
          <p:nvSpPr>
            <p:cNvPr id="160" name="Rectangle : coins arrondis 159">
              <a:extLst>
                <a:ext uri="{FF2B5EF4-FFF2-40B4-BE49-F238E27FC236}">
                  <a16:creationId xmlns:a16="http://schemas.microsoft.com/office/drawing/2014/main" id="{F69F681B-5275-F302-9E9C-E99FB1C323FE}"/>
                </a:ext>
              </a:extLst>
            </p:cNvPr>
            <p:cNvSpPr/>
            <p:nvPr/>
          </p:nvSpPr>
          <p:spPr>
            <a:xfrm>
              <a:off x="3661819" y="2985613"/>
              <a:ext cx="921600" cy="599605"/>
            </a:xfrm>
            <a:prstGeom prst="roundRect">
              <a:avLst>
                <a:gd name="adj" fmla="val 0"/>
              </a:avLst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700" b="1" dirty="0">
                  <a:solidFill>
                    <a:schemeClr val="accent1"/>
                  </a:solidFill>
                  <a:latin typeface="Montserrat Light" panose="00000400000000000000" pitchFamily="50" charset="0"/>
                </a:rPr>
                <a:t>Anticiper </a:t>
              </a:r>
            </a:p>
            <a:p>
              <a:r>
                <a:rPr lang="fr-FR" sz="700" b="1" dirty="0">
                  <a:solidFill>
                    <a:schemeClr val="accent1"/>
                  </a:solidFill>
                  <a:latin typeface="Montserrat Light" panose="00000400000000000000" pitchFamily="50" charset="0"/>
                </a:rPr>
                <a:t>les risques et </a:t>
              </a:r>
            </a:p>
            <a:p>
              <a:r>
                <a:rPr lang="fr-FR" sz="700" b="1" dirty="0">
                  <a:solidFill>
                    <a:schemeClr val="accent1"/>
                  </a:solidFill>
                  <a:latin typeface="Montserrat Light" panose="00000400000000000000" pitchFamily="50" charset="0"/>
                </a:rPr>
                <a:t>les contraintes</a:t>
              </a:r>
            </a:p>
          </p:txBody>
        </p:sp>
        <p:sp>
          <p:nvSpPr>
            <p:cNvPr id="161" name="ZoneTexte 160">
              <a:extLst>
                <a:ext uri="{FF2B5EF4-FFF2-40B4-BE49-F238E27FC236}">
                  <a16:creationId xmlns:a16="http://schemas.microsoft.com/office/drawing/2014/main" id="{FAEAF344-192C-5B50-F558-A7ECDEFA6C5B}"/>
                </a:ext>
              </a:extLst>
            </p:cNvPr>
            <p:cNvSpPr txBox="1"/>
            <p:nvPr/>
          </p:nvSpPr>
          <p:spPr>
            <a:xfrm>
              <a:off x="3451778" y="3514615"/>
              <a:ext cx="1187798" cy="7705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fr-FR" sz="600" dirty="0">
                  <a:latin typeface="Montserrat Light" panose="00000400000000000000" pitchFamily="50" charset="0"/>
                </a:rPr>
                <a:t>Identifier les difficultés avant qu'elles ne deviennent des problèmes coûteux pour le maître d’ouvrage.</a:t>
              </a:r>
            </a:p>
          </p:txBody>
        </p:sp>
        <p:grpSp>
          <p:nvGrpSpPr>
            <p:cNvPr id="3" name="Groupe 2">
              <a:extLst>
                <a:ext uri="{FF2B5EF4-FFF2-40B4-BE49-F238E27FC236}">
                  <a16:creationId xmlns:a16="http://schemas.microsoft.com/office/drawing/2014/main" id="{0E19C092-A671-5BF6-B7FA-73C98810344D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3529572" y="3185877"/>
              <a:ext cx="168205" cy="168113"/>
              <a:chOff x="3558216" y="3104798"/>
              <a:chExt cx="309600" cy="309430"/>
            </a:xfrm>
          </p:grpSpPr>
          <p:sp>
            <p:nvSpPr>
              <p:cNvPr id="158" name="Ellipse 157">
                <a:extLst>
                  <a:ext uri="{FF2B5EF4-FFF2-40B4-BE49-F238E27FC236}">
                    <a16:creationId xmlns:a16="http://schemas.microsoft.com/office/drawing/2014/main" id="{8D3C46AF-A186-868D-80C8-23CE979D59DD}"/>
                  </a:ext>
                </a:extLst>
              </p:cNvPr>
              <p:cNvSpPr/>
              <p:nvPr/>
            </p:nvSpPr>
            <p:spPr>
              <a:xfrm>
                <a:off x="3558216" y="3104798"/>
                <a:ext cx="309600" cy="309430"/>
              </a:xfrm>
              <a:prstGeom prst="ellipse">
                <a:avLst/>
              </a:prstGeom>
              <a:solidFill>
                <a:schemeClr val="accent1"/>
              </a:solidFill>
              <a:ln w="12700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600" dirty="0"/>
              </a:p>
            </p:txBody>
          </p:sp>
          <p:pic>
            <p:nvPicPr>
              <p:cNvPr id="170" name="Graphique 169">
                <a:extLst>
                  <a:ext uri="{FF2B5EF4-FFF2-40B4-BE49-F238E27FC236}">
                    <a16:creationId xmlns:a16="http://schemas.microsoft.com/office/drawing/2014/main" id="{746F6934-3EDC-2645-6EB5-D8E2E0DE8C7A}"/>
                  </a:ext>
                </a:extLst>
              </p:cNvPr>
              <p:cNvPicPr preferRelativeResize="0">
                <a:picLocks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3631787" y="3182155"/>
                <a:ext cx="154800" cy="154800"/>
              </a:xfrm>
              <a:prstGeom prst="rect">
                <a:avLst/>
              </a:prstGeom>
            </p:spPr>
          </p:pic>
        </p:grpSp>
      </p:grpSp>
      <p:grpSp>
        <p:nvGrpSpPr>
          <p:cNvPr id="8" name="Groupe 7">
            <a:extLst>
              <a:ext uri="{FF2B5EF4-FFF2-40B4-BE49-F238E27FC236}">
                <a16:creationId xmlns:a16="http://schemas.microsoft.com/office/drawing/2014/main" id="{117585DA-395F-1C90-B0F8-898F6F20949D}"/>
              </a:ext>
            </a:extLst>
          </p:cNvPr>
          <p:cNvGrpSpPr/>
          <p:nvPr/>
        </p:nvGrpSpPr>
        <p:grpSpPr>
          <a:xfrm>
            <a:off x="2261364" y="2985613"/>
            <a:ext cx="1157589" cy="1484959"/>
            <a:chOff x="2261364" y="2985613"/>
            <a:chExt cx="1157589" cy="1484959"/>
          </a:xfrm>
        </p:grpSpPr>
        <p:sp>
          <p:nvSpPr>
            <p:cNvPr id="153" name="Rectangle : coins arrondis 152">
              <a:extLst>
                <a:ext uri="{FF2B5EF4-FFF2-40B4-BE49-F238E27FC236}">
                  <a16:creationId xmlns:a16="http://schemas.microsoft.com/office/drawing/2014/main" id="{90E0A4F2-5F37-8A0F-6F69-7EF045575B08}"/>
                </a:ext>
              </a:extLst>
            </p:cNvPr>
            <p:cNvSpPr/>
            <p:nvPr/>
          </p:nvSpPr>
          <p:spPr>
            <a:xfrm>
              <a:off x="2263100" y="2985613"/>
              <a:ext cx="1103163" cy="1484959"/>
            </a:xfrm>
            <a:prstGeom prst="roundRect">
              <a:avLst>
                <a:gd name="adj" fmla="val 4337"/>
              </a:avLst>
            </a:prstGeom>
            <a:solidFill>
              <a:schemeClr val="accent1">
                <a:alpha val="10000"/>
              </a:schemeClr>
            </a:solidFill>
            <a:ln w="63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600" dirty="0"/>
            </a:p>
          </p:txBody>
        </p:sp>
        <p:sp>
          <p:nvSpPr>
            <p:cNvPr id="162" name="Rectangle : coins arrondis 161">
              <a:extLst>
                <a:ext uri="{FF2B5EF4-FFF2-40B4-BE49-F238E27FC236}">
                  <a16:creationId xmlns:a16="http://schemas.microsoft.com/office/drawing/2014/main" id="{EA53C551-3A72-15B6-D068-0C2CA5CDE25F}"/>
                </a:ext>
              </a:extLst>
            </p:cNvPr>
            <p:cNvSpPr/>
            <p:nvPr/>
          </p:nvSpPr>
          <p:spPr>
            <a:xfrm>
              <a:off x="2446564" y="2985613"/>
              <a:ext cx="972389" cy="599605"/>
            </a:xfrm>
            <a:prstGeom prst="roundRect">
              <a:avLst>
                <a:gd name="adj" fmla="val 0"/>
              </a:avLst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700" b="1" dirty="0">
                  <a:solidFill>
                    <a:schemeClr val="accent1"/>
                  </a:solidFill>
                  <a:latin typeface="Montserrat Light" panose="00000400000000000000" pitchFamily="50" charset="0"/>
                </a:rPr>
                <a:t>Faciliter l'appropriation </a:t>
              </a:r>
            </a:p>
            <a:p>
              <a:r>
                <a:rPr lang="fr-FR" sz="700" b="1" dirty="0">
                  <a:solidFill>
                    <a:schemeClr val="accent1"/>
                  </a:solidFill>
                  <a:latin typeface="Montserrat Light" panose="00000400000000000000" pitchFamily="50" charset="0"/>
                </a:rPr>
                <a:t>des futurs locaux</a:t>
              </a:r>
            </a:p>
          </p:txBody>
        </p:sp>
        <p:sp>
          <p:nvSpPr>
            <p:cNvPr id="163" name="ZoneTexte 162">
              <a:extLst>
                <a:ext uri="{FF2B5EF4-FFF2-40B4-BE49-F238E27FC236}">
                  <a16:creationId xmlns:a16="http://schemas.microsoft.com/office/drawing/2014/main" id="{17CB7E9F-02A3-2BBC-6569-214052B76B85}"/>
                </a:ext>
              </a:extLst>
            </p:cNvPr>
            <p:cNvSpPr txBox="1"/>
            <p:nvPr/>
          </p:nvSpPr>
          <p:spPr>
            <a:xfrm>
              <a:off x="2261364" y="3497250"/>
              <a:ext cx="1087870" cy="67089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fr-FR" sz="600" dirty="0">
                  <a:latin typeface="Montserrat Light" panose="00000400000000000000" pitchFamily="50" charset="0"/>
                </a:rPr>
                <a:t>Concevoir des espaces fonctionnels, compris et acceptés par leurs utilisateurs.</a:t>
              </a:r>
            </a:p>
          </p:txBody>
        </p:sp>
        <p:grpSp>
          <p:nvGrpSpPr>
            <p:cNvPr id="4" name="Groupe 3">
              <a:extLst>
                <a:ext uri="{FF2B5EF4-FFF2-40B4-BE49-F238E27FC236}">
                  <a16:creationId xmlns:a16="http://schemas.microsoft.com/office/drawing/2014/main" id="{B259CE55-37EC-5868-4EAE-0752FD187D46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2297675" y="3190546"/>
              <a:ext cx="168205" cy="168113"/>
              <a:chOff x="1123999" y="4087881"/>
              <a:chExt cx="309600" cy="309430"/>
            </a:xfrm>
          </p:grpSpPr>
          <p:sp>
            <p:nvSpPr>
              <p:cNvPr id="167" name="Ellipse 166">
                <a:extLst>
                  <a:ext uri="{FF2B5EF4-FFF2-40B4-BE49-F238E27FC236}">
                    <a16:creationId xmlns:a16="http://schemas.microsoft.com/office/drawing/2014/main" id="{463990DA-A290-F84A-7975-6C9D738E3D63}"/>
                  </a:ext>
                </a:extLst>
              </p:cNvPr>
              <p:cNvSpPr/>
              <p:nvPr/>
            </p:nvSpPr>
            <p:spPr>
              <a:xfrm>
                <a:off x="1123999" y="4087881"/>
                <a:ext cx="309600" cy="309430"/>
              </a:xfrm>
              <a:prstGeom prst="ellipse">
                <a:avLst/>
              </a:prstGeom>
              <a:solidFill>
                <a:schemeClr val="accent1"/>
              </a:solidFill>
              <a:ln w="12700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600" dirty="0"/>
              </a:p>
            </p:txBody>
          </p:sp>
          <p:pic>
            <p:nvPicPr>
              <p:cNvPr id="171" name="Graphique 170">
                <a:extLst>
                  <a:ext uri="{FF2B5EF4-FFF2-40B4-BE49-F238E27FC236}">
                    <a16:creationId xmlns:a16="http://schemas.microsoft.com/office/drawing/2014/main" id="{49368B4C-CFC3-678A-EB3E-D4949823DC3E}"/>
                  </a:ext>
                </a:extLst>
              </p:cNvPr>
              <p:cNvPicPr preferRelativeResize="0">
                <a:picLocks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p:blipFill>
            <p:spPr>
              <a:xfrm>
                <a:off x="1196951" y="4164509"/>
                <a:ext cx="154800" cy="154800"/>
              </a:xfrm>
              <a:prstGeom prst="rect">
                <a:avLst/>
              </a:prstGeom>
            </p:spPr>
          </p:pic>
        </p:grpSp>
      </p:grpSp>
      <p:cxnSp>
        <p:nvCxnSpPr>
          <p:cNvPr id="97" name="Connecteur droit 96">
            <a:extLst>
              <a:ext uri="{FF2B5EF4-FFF2-40B4-BE49-F238E27FC236}">
                <a16:creationId xmlns:a16="http://schemas.microsoft.com/office/drawing/2014/main" id="{EE6DD248-7CBC-6BA0-2087-C3162271151D}"/>
              </a:ext>
            </a:extLst>
          </p:cNvPr>
          <p:cNvCxnSpPr>
            <a:cxnSpLocks/>
          </p:cNvCxnSpPr>
          <p:nvPr/>
        </p:nvCxnSpPr>
        <p:spPr>
          <a:xfrm>
            <a:off x="6425196" y="3256074"/>
            <a:ext cx="0" cy="279218"/>
          </a:xfrm>
          <a:prstGeom prst="line">
            <a:avLst/>
          </a:prstGeom>
          <a:ln cap="rnd">
            <a:solidFill>
              <a:schemeClr val="bg1">
                <a:lumMod val="85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Connecteur droit 98">
            <a:extLst>
              <a:ext uri="{FF2B5EF4-FFF2-40B4-BE49-F238E27FC236}">
                <a16:creationId xmlns:a16="http://schemas.microsoft.com/office/drawing/2014/main" id="{7776374C-8DD4-7138-FEE3-474AAFE4DCB7}"/>
              </a:ext>
            </a:extLst>
          </p:cNvPr>
          <p:cNvCxnSpPr>
            <a:cxnSpLocks/>
          </p:cNvCxnSpPr>
          <p:nvPr/>
        </p:nvCxnSpPr>
        <p:spPr>
          <a:xfrm>
            <a:off x="6418872" y="3704059"/>
            <a:ext cx="0" cy="279218"/>
          </a:xfrm>
          <a:prstGeom prst="line">
            <a:avLst/>
          </a:prstGeom>
          <a:ln cap="rnd">
            <a:solidFill>
              <a:schemeClr val="bg1">
                <a:lumMod val="85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Connecteur droit 99">
            <a:extLst>
              <a:ext uri="{FF2B5EF4-FFF2-40B4-BE49-F238E27FC236}">
                <a16:creationId xmlns:a16="http://schemas.microsoft.com/office/drawing/2014/main" id="{9C708378-94C9-2AFE-7776-0A848A978D56}"/>
              </a:ext>
            </a:extLst>
          </p:cNvPr>
          <p:cNvCxnSpPr>
            <a:cxnSpLocks/>
          </p:cNvCxnSpPr>
          <p:nvPr/>
        </p:nvCxnSpPr>
        <p:spPr>
          <a:xfrm>
            <a:off x="6418872" y="4158265"/>
            <a:ext cx="0" cy="279218"/>
          </a:xfrm>
          <a:prstGeom prst="line">
            <a:avLst/>
          </a:prstGeom>
          <a:ln cap="rnd">
            <a:solidFill>
              <a:schemeClr val="bg1">
                <a:lumMod val="85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Connecteur droit 100">
            <a:extLst>
              <a:ext uri="{FF2B5EF4-FFF2-40B4-BE49-F238E27FC236}">
                <a16:creationId xmlns:a16="http://schemas.microsoft.com/office/drawing/2014/main" id="{F4ADC61D-B506-3980-0C79-71BEA6460495}"/>
              </a:ext>
            </a:extLst>
          </p:cNvPr>
          <p:cNvCxnSpPr>
            <a:cxnSpLocks/>
          </p:cNvCxnSpPr>
          <p:nvPr/>
        </p:nvCxnSpPr>
        <p:spPr>
          <a:xfrm>
            <a:off x="6422034" y="4579783"/>
            <a:ext cx="0" cy="279218"/>
          </a:xfrm>
          <a:prstGeom prst="line">
            <a:avLst/>
          </a:prstGeom>
          <a:ln cap="rnd">
            <a:solidFill>
              <a:schemeClr val="bg1">
                <a:lumMod val="85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5" name="Groupe 24">
            <a:extLst>
              <a:ext uri="{FF2B5EF4-FFF2-40B4-BE49-F238E27FC236}">
                <a16:creationId xmlns:a16="http://schemas.microsoft.com/office/drawing/2014/main" id="{79CF9F58-3B28-C513-7271-1C8D0F357486}"/>
              </a:ext>
            </a:extLst>
          </p:cNvPr>
          <p:cNvGrpSpPr/>
          <p:nvPr/>
        </p:nvGrpSpPr>
        <p:grpSpPr>
          <a:xfrm>
            <a:off x="6055815" y="2988730"/>
            <a:ext cx="2473990" cy="1960727"/>
            <a:chOff x="6055815" y="2988730"/>
            <a:chExt cx="2473990" cy="1960727"/>
          </a:xfrm>
        </p:grpSpPr>
        <p:sp>
          <p:nvSpPr>
            <p:cNvPr id="98" name="Rectangle : coins arrondis 97">
              <a:extLst>
                <a:ext uri="{FF2B5EF4-FFF2-40B4-BE49-F238E27FC236}">
                  <a16:creationId xmlns:a16="http://schemas.microsoft.com/office/drawing/2014/main" id="{CEA1EC56-9E82-B0ED-56C5-ADC3D7695C56}"/>
                </a:ext>
              </a:extLst>
            </p:cNvPr>
            <p:cNvSpPr/>
            <p:nvPr/>
          </p:nvSpPr>
          <p:spPr>
            <a:xfrm>
              <a:off x="6058792" y="3165594"/>
              <a:ext cx="2471013" cy="1783863"/>
            </a:xfrm>
            <a:prstGeom prst="roundRect">
              <a:avLst>
                <a:gd name="adj" fmla="val 1744"/>
              </a:avLst>
            </a:prstGeom>
            <a:solidFill>
              <a:schemeClr val="accent1">
                <a:alpha val="10000"/>
              </a:schemeClr>
            </a:solidFill>
            <a:ln w="63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600" dirty="0"/>
                <a:t>	</a:t>
              </a:r>
            </a:p>
          </p:txBody>
        </p:sp>
        <p:sp>
          <p:nvSpPr>
            <p:cNvPr id="96" name="Rectangle : coins arrondis 95">
              <a:extLst>
                <a:ext uri="{FF2B5EF4-FFF2-40B4-BE49-F238E27FC236}">
                  <a16:creationId xmlns:a16="http://schemas.microsoft.com/office/drawing/2014/main" id="{1A9C4522-FA78-E92E-B0BA-B5050D97D9FC}"/>
                </a:ext>
              </a:extLst>
            </p:cNvPr>
            <p:cNvSpPr/>
            <p:nvPr/>
          </p:nvSpPr>
          <p:spPr>
            <a:xfrm>
              <a:off x="6055815" y="2988730"/>
              <a:ext cx="2469600" cy="176863"/>
            </a:xfrm>
            <a:prstGeom prst="roundRect">
              <a:avLst>
                <a:gd name="adj" fmla="val 23616"/>
              </a:avLst>
            </a:prstGeom>
            <a:solidFill>
              <a:schemeClr val="accent1"/>
            </a:solidFill>
            <a:ln w="63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700" b="1" dirty="0">
                  <a:latin typeface="Montserrat Light" panose="00000400000000000000" pitchFamily="50" charset="0"/>
                </a:rPr>
                <a:t>Votre mission d’AMO</a:t>
              </a:r>
            </a:p>
          </p:txBody>
        </p:sp>
        <p:grpSp>
          <p:nvGrpSpPr>
            <p:cNvPr id="84" name="Groupe 83">
              <a:extLst>
                <a:ext uri="{FF2B5EF4-FFF2-40B4-BE49-F238E27FC236}">
                  <a16:creationId xmlns:a16="http://schemas.microsoft.com/office/drawing/2014/main" id="{24596B56-E530-E2CD-C5C7-43E086E8A659}"/>
                </a:ext>
              </a:extLst>
            </p:cNvPr>
            <p:cNvGrpSpPr/>
            <p:nvPr/>
          </p:nvGrpSpPr>
          <p:grpSpPr>
            <a:xfrm>
              <a:off x="6159845" y="4624012"/>
              <a:ext cx="161894" cy="161894"/>
              <a:chOff x="868472" y="3460179"/>
              <a:chExt cx="161894" cy="161894"/>
            </a:xfrm>
          </p:grpSpPr>
          <p:sp>
            <p:nvSpPr>
              <p:cNvPr id="94" name="Ellipse 93">
                <a:extLst>
                  <a:ext uri="{FF2B5EF4-FFF2-40B4-BE49-F238E27FC236}">
                    <a16:creationId xmlns:a16="http://schemas.microsoft.com/office/drawing/2014/main" id="{5A96A2C7-BF91-25B9-76ED-7FF92513D31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68472" y="3460179"/>
                <a:ext cx="161894" cy="161894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 w="12700">
                <a:solidFill>
                  <a:srgbClr val="078B4C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600" dirty="0"/>
              </a:p>
            </p:txBody>
          </p:sp>
          <p:pic>
            <p:nvPicPr>
              <p:cNvPr id="95" name="Graphique 94">
                <a:extLst>
                  <a:ext uri="{FF2B5EF4-FFF2-40B4-BE49-F238E27FC236}">
                    <a16:creationId xmlns:a16="http://schemas.microsoft.com/office/drawing/2014/main" id="{8DF5F7EF-F24B-A297-4EB7-F1C05C0EC5F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898017" y="3489724"/>
                <a:ext cx="102803" cy="102803"/>
              </a:xfrm>
              <a:prstGeom prst="rect">
                <a:avLst/>
              </a:prstGeom>
            </p:spPr>
          </p:pic>
        </p:grpSp>
        <p:grpSp>
          <p:nvGrpSpPr>
            <p:cNvPr id="85" name="Groupe 84">
              <a:extLst>
                <a:ext uri="{FF2B5EF4-FFF2-40B4-BE49-F238E27FC236}">
                  <a16:creationId xmlns:a16="http://schemas.microsoft.com/office/drawing/2014/main" id="{1847C90E-1941-00D6-E9AA-916EBA9D35B8}"/>
                </a:ext>
              </a:extLst>
            </p:cNvPr>
            <p:cNvGrpSpPr/>
            <p:nvPr/>
          </p:nvGrpSpPr>
          <p:grpSpPr>
            <a:xfrm>
              <a:off x="6156580" y="4216927"/>
              <a:ext cx="161894" cy="161894"/>
              <a:chOff x="868472" y="3131519"/>
              <a:chExt cx="161894" cy="161894"/>
            </a:xfrm>
          </p:grpSpPr>
          <p:sp>
            <p:nvSpPr>
              <p:cNvPr id="92" name="Ellipse 91">
                <a:extLst>
                  <a:ext uri="{FF2B5EF4-FFF2-40B4-BE49-F238E27FC236}">
                    <a16:creationId xmlns:a16="http://schemas.microsoft.com/office/drawing/2014/main" id="{EEF94035-CAAE-D7F5-E53A-B8C63529394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68472" y="3131519"/>
                <a:ext cx="161894" cy="161894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 w="12700">
                <a:solidFill>
                  <a:srgbClr val="078B4C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600" dirty="0"/>
              </a:p>
            </p:txBody>
          </p:sp>
          <p:pic>
            <p:nvPicPr>
              <p:cNvPr id="93" name="Graphique 92">
                <a:extLst>
                  <a:ext uri="{FF2B5EF4-FFF2-40B4-BE49-F238E27FC236}">
                    <a16:creationId xmlns:a16="http://schemas.microsoft.com/office/drawing/2014/main" id="{62E54592-2623-CC6F-4DEA-6953BD6025F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898017" y="3161065"/>
                <a:ext cx="102803" cy="102803"/>
              </a:xfrm>
              <a:prstGeom prst="rect">
                <a:avLst/>
              </a:prstGeom>
            </p:spPr>
          </p:pic>
        </p:grpSp>
        <p:grpSp>
          <p:nvGrpSpPr>
            <p:cNvPr id="86" name="Groupe 85">
              <a:extLst>
                <a:ext uri="{FF2B5EF4-FFF2-40B4-BE49-F238E27FC236}">
                  <a16:creationId xmlns:a16="http://schemas.microsoft.com/office/drawing/2014/main" id="{F2BE327D-1743-66A1-6035-656ADCD5B3EF}"/>
                </a:ext>
              </a:extLst>
            </p:cNvPr>
            <p:cNvGrpSpPr/>
            <p:nvPr/>
          </p:nvGrpSpPr>
          <p:grpSpPr>
            <a:xfrm>
              <a:off x="6165154" y="3752214"/>
              <a:ext cx="161894" cy="161894"/>
              <a:chOff x="868472" y="2795922"/>
              <a:chExt cx="161894" cy="161894"/>
            </a:xfrm>
          </p:grpSpPr>
          <p:sp>
            <p:nvSpPr>
              <p:cNvPr id="90" name="Ellipse 89">
                <a:extLst>
                  <a:ext uri="{FF2B5EF4-FFF2-40B4-BE49-F238E27FC236}">
                    <a16:creationId xmlns:a16="http://schemas.microsoft.com/office/drawing/2014/main" id="{74C4C048-1021-EB4C-751E-67D3C2F3A2C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68472" y="2795922"/>
                <a:ext cx="161894" cy="161894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 w="12700">
                <a:solidFill>
                  <a:srgbClr val="078B4C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600" dirty="0"/>
              </a:p>
            </p:txBody>
          </p:sp>
          <p:pic>
            <p:nvPicPr>
              <p:cNvPr id="91" name="Graphique 90">
                <a:extLst>
                  <a:ext uri="{FF2B5EF4-FFF2-40B4-BE49-F238E27FC236}">
                    <a16:creationId xmlns:a16="http://schemas.microsoft.com/office/drawing/2014/main" id="{8E8E7C2A-373B-3EC3-5F4A-996964E9983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898017" y="2825468"/>
                <a:ext cx="102803" cy="102803"/>
              </a:xfrm>
              <a:prstGeom prst="rect">
                <a:avLst/>
              </a:prstGeom>
            </p:spPr>
          </p:pic>
        </p:grpSp>
        <p:grpSp>
          <p:nvGrpSpPr>
            <p:cNvPr id="87" name="Groupe 86">
              <a:extLst>
                <a:ext uri="{FF2B5EF4-FFF2-40B4-BE49-F238E27FC236}">
                  <a16:creationId xmlns:a16="http://schemas.microsoft.com/office/drawing/2014/main" id="{CB2D834B-9071-CE7A-72CC-F3319C7C4287}"/>
                </a:ext>
              </a:extLst>
            </p:cNvPr>
            <p:cNvGrpSpPr/>
            <p:nvPr/>
          </p:nvGrpSpPr>
          <p:grpSpPr>
            <a:xfrm>
              <a:off x="6165153" y="3300026"/>
              <a:ext cx="161894" cy="161894"/>
              <a:chOff x="865310" y="2448812"/>
              <a:chExt cx="161894" cy="161894"/>
            </a:xfrm>
          </p:grpSpPr>
          <p:sp>
            <p:nvSpPr>
              <p:cNvPr id="88" name="Ellipse 87">
                <a:extLst>
                  <a:ext uri="{FF2B5EF4-FFF2-40B4-BE49-F238E27FC236}">
                    <a16:creationId xmlns:a16="http://schemas.microsoft.com/office/drawing/2014/main" id="{35746D8A-B696-7776-0A3A-4F16D1C8CD9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65310" y="2448812"/>
                <a:ext cx="161894" cy="161894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 w="12700">
                <a:solidFill>
                  <a:srgbClr val="078B4C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600" dirty="0"/>
              </a:p>
            </p:txBody>
          </p:sp>
          <p:pic>
            <p:nvPicPr>
              <p:cNvPr id="89" name="Graphique 88">
                <a:extLst>
                  <a:ext uri="{FF2B5EF4-FFF2-40B4-BE49-F238E27FC236}">
                    <a16:creationId xmlns:a16="http://schemas.microsoft.com/office/drawing/2014/main" id="{1087173D-13B3-1A3F-BE05-56B4D6556C6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894856" y="2478357"/>
                <a:ext cx="102803" cy="102803"/>
              </a:xfrm>
              <a:prstGeom prst="rect">
                <a:avLst/>
              </a:prstGeom>
            </p:spPr>
          </p:pic>
        </p:grpSp>
      </p:grpSp>
      <p:cxnSp>
        <p:nvCxnSpPr>
          <p:cNvPr id="17" name="Connecteur droit 16">
            <a:extLst>
              <a:ext uri="{FF2B5EF4-FFF2-40B4-BE49-F238E27FC236}">
                <a16:creationId xmlns:a16="http://schemas.microsoft.com/office/drawing/2014/main" id="{028F64B5-C126-637E-1C02-49AADB56F2D2}"/>
              </a:ext>
            </a:extLst>
          </p:cNvPr>
          <p:cNvCxnSpPr/>
          <p:nvPr/>
        </p:nvCxnSpPr>
        <p:spPr>
          <a:xfrm flipH="1">
            <a:off x="944120" y="4586882"/>
            <a:ext cx="4896000" cy="0"/>
          </a:xfrm>
          <a:prstGeom prst="line">
            <a:avLst/>
          </a:prstGeom>
          <a:ln w="952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1" name="Image 20">
            <a:extLst>
              <a:ext uri="{FF2B5EF4-FFF2-40B4-BE49-F238E27FC236}">
                <a16:creationId xmlns:a16="http://schemas.microsoft.com/office/drawing/2014/main" id="{43B62113-AFB8-83B3-ABAF-4F3E5BCD00C3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t="25193"/>
          <a:stretch>
            <a:fillRect/>
          </a:stretch>
        </p:blipFill>
        <p:spPr>
          <a:xfrm>
            <a:off x="1097940" y="4992157"/>
            <a:ext cx="4717986" cy="1332854"/>
          </a:xfrm>
          <a:prstGeom prst="rect">
            <a:avLst/>
          </a:prstGeom>
        </p:spPr>
      </p:pic>
      <p:cxnSp>
        <p:nvCxnSpPr>
          <p:cNvPr id="22" name="Connecteur droit 21">
            <a:extLst>
              <a:ext uri="{FF2B5EF4-FFF2-40B4-BE49-F238E27FC236}">
                <a16:creationId xmlns:a16="http://schemas.microsoft.com/office/drawing/2014/main" id="{21057EC6-1ADC-F23D-96A2-04BD4689B281}"/>
              </a:ext>
            </a:extLst>
          </p:cNvPr>
          <p:cNvCxnSpPr/>
          <p:nvPr/>
        </p:nvCxnSpPr>
        <p:spPr>
          <a:xfrm flipH="1">
            <a:off x="6105255" y="5110757"/>
            <a:ext cx="5004000" cy="0"/>
          </a:xfrm>
          <a:prstGeom prst="line">
            <a:avLst/>
          </a:prstGeom>
          <a:ln w="952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Connecteur droit 23">
            <a:extLst>
              <a:ext uri="{FF2B5EF4-FFF2-40B4-BE49-F238E27FC236}">
                <a16:creationId xmlns:a16="http://schemas.microsoft.com/office/drawing/2014/main" id="{469BB1A0-1007-BDE0-C9FF-CA8DF79FAFFC}"/>
              </a:ext>
            </a:extLst>
          </p:cNvPr>
          <p:cNvCxnSpPr>
            <a:cxnSpLocks/>
          </p:cNvCxnSpPr>
          <p:nvPr/>
        </p:nvCxnSpPr>
        <p:spPr>
          <a:xfrm flipV="1">
            <a:off x="5931630" y="2747961"/>
            <a:ext cx="0" cy="3576639"/>
          </a:xfrm>
          <a:prstGeom prst="line">
            <a:avLst/>
          </a:prstGeom>
          <a:ln w="952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Titre 1">
            <a:extLst>
              <a:ext uri="{FF2B5EF4-FFF2-40B4-BE49-F238E27FC236}">
                <a16:creationId xmlns:a16="http://schemas.microsoft.com/office/drawing/2014/main" id="{A86D00B0-4504-E9DA-9B53-42823887545C}"/>
              </a:ext>
            </a:extLst>
          </p:cNvPr>
          <p:cNvSpPr txBox="1">
            <a:spLocks/>
          </p:cNvSpPr>
          <p:nvPr/>
        </p:nvSpPr>
        <p:spPr>
          <a:xfrm>
            <a:off x="1013653" y="4641164"/>
            <a:ext cx="4111851" cy="187377"/>
          </a:xfrm>
          <a:prstGeom prst="rect">
            <a:avLst/>
          </a:prstGeom>
        </p:spPr>
        <p:txBody>
          <a:bodyPr anchor="ctr" anchorCtr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FR" sz="4400" kern="1200" dirty="0" smtClean="0">
                <a:solidFill>
                  <a:schemeClr val="accent1"/>
                </a:solidFill>
                <a:latin typeface="Petrona" panose="02000503020000020003" pitchFamily="2" charset="0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fr-FR" sz="1100" b="1" noProof="0" dirty="0"/>
              <a:t>3. Une mission qui accompagne votre projet jusqu'à la réception</a:t>
            </a:r>
          </a:p>
        </p:txBody>
      </p:sp>
      <p:grpSp>
        <p:nvGrpSpPr>
          <p:cNvPr id="42" name="Groupe 41">
            <a:extLst>
              <a:ext uri="{FF2B5EF4-FFF2-40B4-BE49-F238E27FC236}">
                <a16:creationId xmlns:a16="http://schemas.microsoft.com/office/drawing/2014/main" id="{3E17DA01-BC32-0115-8797-043C34F35DF3}"/>
              </a:ext>
            </a:extLst>
          </p:cNvPr>
          <p:cNvGrpSpPr/>
          <p:nvPr/>
        </p:nvGrpSpPr>
        <p:grpSpPr>
          <a:xfrm>
            <a:off x="9914023" y="5191935"/>
            <a:ext cx="1177112" cy="1147266"/>
            <a:chOff x="9914023" y="5191935"/>
            <a:chExt cx="1177112" cy="1147266"/>
          </a:xfrm>
        </p:grpSpPr>
        <p:grpSp>
          <p:nvGrpSpPr>
            <p:cNvPr id="147" name="Groupe 146">
              <a:extLst>
                <a:ext uri="{FF2B5EF4-FFF2-40B4-BE49-F238E27FC236}">
                  <a16:creationId xmlns:a16="http://schemas.microsoft.com/office/drawing/2014/main" id="{61FADCCB-5CAC-1515-66A4-55D58C9D4422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9914023" y="5191935"/>
              <a:ext cx="1177112" cy="1147266"/>
              <a:chOff x="3141933" y="3214050"/>
              <a:chExt cx="4671409" cy="2478598"/>
            </a:xfrm>
          </p:grpSpPr>
          <p:sp>
            <p:nvSpPr>
              <p:cNvPr id="131" name="Rectangle : coins arrondis 130">
                <a:extLst>
                  <a:ext uri="{FF2B5EF4-FFF2-40B4-BE49-F238E27FC236}">
                    <a16:creationId xmlns:a16="http://schemas.microsoft.com/office/drawing/2014/main" id="{C7A36C63-007D-94D0-EDA2-36F98AFC9C1B}"/>
                  </a:ext>
                </a:extLst>
              </p:cNvPr>
              <p:cNvSpPr/>
              <p:nvPr/>
            </p:nvSpPr>
            <p:spPr>
              <a:xfrm>
                <a:off x="3141933" y="3214050"/>
                <a:ext cx="4671409" cy="2478598"/>
              </a:xfrm>
              <a:prstGeom prst="roundRect">
                <a:avLst>
                  <a:gd name="adj" fmla="val 3851"/>
                </a:avLst>
              </a:prstGeom>
              <a:noFill/>
              <a:ln w="6350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600"/>
              </a:p>
            </p:txBody>
          </p:sp>
          <p:sp>
            <p:nvSpPr>
              <p:cNvPr id="38" name="ZoneTexte 37">
                <a:extLst>
                  <a:ext uri="{FF2B5EF4-FFF2-40B4-BE49-F238E27FC236}">
                    <a16:creationId xmlns:a16="http://schemas.microsoft.com/office/drawing/2014/main" id="{01424C7A-A886-A696-9159-5E5CDD2BA139}"/>
                  </a:ext>
                </a:extLst>
              </p:cNvPr>
              <p:cNvSpPr txBox="1"/>
              <p:nvPr/>
            </p:nvSpPr>
            <p:spPr>
              <a:xfrm>
                <a:off x="3141937" y="4184863"/>
                <a:ext cx="4582696" cy="136546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fr-FR" sz="600" dirty="0">
                    <a:latin typeface="Montserrat Light" panose="00000400000000000000" pitchFamily="50" charset="0"/>
                  </a:rPr>
                  <a:t>Les utilisateurs et </a:t>
                </a:r>
              </a:p>
              <a:p>
                <a:pPr>
                  <a:lnSpc>
                    <a:spcPct val="150000"/>
                  </a:lnSpc>
                </a:pPr>
                <a:r>
                  <a:rPr lang="fr-FR" sz="600" dirty="0">
                    <a:latin typeface="Montserrat Light" panose="00000400000000000000" pitchFamily="50" charset="0"/>
                  </a:rPr>
                  <a:t>les acteurs du projet sont associés tout au long </a:t>
                </a:r>
              </a:p>
              <a:p>
                <a:pPr>
                  <a:lnSpc>
                    <a:spcPct val="150000"/>
                  </a:lnSpc>
                </a:pPr>
                <a:r>
                  <a:rPr lang="fr-FR" sz="600" dirty="0">
                    <a:latin typeface="Montserrat Light" panose="00000400000000000000" pitchFamily="50" charset="0"/>
                  </a:rPr>
                  <a:t>de la démarche.</a:t>
                </a:r>
              </a:p>
            </p:txBody>
          </p:sp>
          <p:sp>
            <p:nvSpPr>
              <p:cNvPr id="133" name="ZoneTexte 132">
                <a:extLst>
                  <a:ext uri="{FF2B5EF4-FFF2-40B4-BE49-F238E27FC236}">
                    <a16:creationId xmlns:a16="http://schemas.microsoft.com/office/drawing/2014/main" id="{E11E2AE7-7F2C-ED84-EEB0-3930256F6D69}"/>
                  </a:ext>
                </a:extLst>
              </p:cNvPr>
              <p:cNvSpPr txBox="1"/>
              <p:nvPr/>
            </p:nvSpPr>
            <p:spPr>
              <a:xfrm>
                <a:off x="4370714" y="3432520"/>
                <a:ext cx="3205310" cy="5984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600" b="1" dirty="0">
                    <a:solidFill>
                      <a:schemeClr val="accent1"/>
                    </a:solidFill>
                    <a:latin typeface="Montserrat Light" panose="00000400000000000000" pitchFamily="50" charset="0"/>
                  </a:rPr>
                  <a:t>Approche participative</a:t>
                </a:r>
              </a:p>
            </p:txBody>
          </p:sp>
        </p:grpSp>
        <p:grpSp>
          <p:nvGrpSpPr>
            <p:cNvPr id="45" name="Groupe 44">
              <a:extLst>
                <a:ext uri="{FF2B5EF4-FFF2-40B4-BE49-F238E27FC236}">
                  <a16:creationId xmlns:a16="http://schemas.microsoft.com/office/drawing/2014/main" id="{FF7BD973-3ED7-5F30-8199-994A2AF2830C}"/>
                </a:ext>
              </a:extLst>
            </p:cNvPr>
            <p:cNvGrpSpPr/>
            <p:nvPr/>
          </p:nvGrpSpPr>
          <p:grpSpPr>
            <a:xfrm>
              <a:off x="9943636" y="5272117"/>
              <a:ext cx="288666" cy="288000"/>
              <a:chOff x="10006412" y="5273392"/>
              <a:chExt cx="288666" cy="288000"/>
            </a:xfrm>
          </p:grpSpPr>
          <p:grpSp>
            <p:nvGrpSpPr>
              <p:cNvPr id="149" name="Groupe 148">
                <a:extLst>
                  <a:ext uri="{FF2B5EF4-FFF2-40B4-BE49-F238E27FC236}">
                    <a16:creationId xmlns:a16="http://schemas.microsoft.com/office/drawing/2014/main" id="{1B901B06-CDBA-2D32-FA82-22B055BABB69}"/>
                  </a:ext>
                </a:extLst>
              </p:cNvPr>
              <p:cNvGrpSpPr/>
              <p:nvPr/>
            </p:nvGrpSpPr>
            <p:grpSpPr>
              <a:xfrm>
                <a:off x="10036720" y="5312629"/>
                <a:ext cx="217334" cy="184369"/>
                <a:chOff x="3040614" y="5601387"/>
                <a:chExt cx="489573" cy="415317"/>
              </a:xfrm>
            </p:grpSpPr>
            <p:sp>
              <p:nvSpPr>
                <p:cNvPr id="46" name="Forme libre : forme 45">
                  <a:extLst>
                    <a:ext uri="{FF2B5EF4-FFF2-40B4-BE49-F238E27FC236}">
                      <a16:creationId xmlns:a16="http://schemas.microsoft.com/office/drawing/2014/main" id="{5E9E7018-A9C5-C751-7479-42D8576AAB21}"/>
                    </a:ext>
                  </a:extLst>
                </p:cNvPr>
                <p:cNvSpPr/>
                <p:nvPr/>
              </p:nvSpPr>
              <p:spPr>
                <a:xfrm rot="17135300">
                  <a:off x="3230134" y="5716650"/>
                  <a:ext cx="300036" cy="300071"/>
                </a:xfrm>
                <a:custGeom>
                  <a:avLst/>
                  <a:gdLst>
                    <a:gd name="csX0" fmla="*/ 14876 w 300036"/>
                    <a:gd name="csY0" fmla="*/ 215161 h 300071"/>
                    <a:gd name="csX1" fmla="*/ 16286 w 300036"/>
                    <a:gd name="csY1" fmla="*/ 232666 h 300071"/>
                    <a:gd name="csX2" fmla="*/ 311 w 300036"/>
                    <a:gd name="csY2" fmla="*/ 282016 h 300071"/>
                    <a:gd name="csX3" fmla="*/ 11981 w 300036"/>
                    <a:gd name="csY3" fmla="*/ 299731 h 300071"/>
                    <a:gd name="csX4" fmla="*/ 18851 w 300036"/>
                    <a:gd name="csY4" fmla="*/ 299536 h 300071"/>
                    <a:gd name="csX5" fmla="*/ 70046 w 300036"/>
                    <a:gd name="csY5" fmla="*/ 284566 h 300071"/>
                    <a:gd name="csX6" fmla="*/ 86531 w 300036"/>
                    <a:gd name="csY6" fmla="*/ 285946 h 300071"/>
                    <a:gd name="csX7" fmla="*/ 285911 w 300036"/>
                    <a:gd name="csY7" fmla="*/ 213505 h 300071"/>
                    <a:gd name="csX8" fmla="*/ 213470 w 300036"/>
                    <a:gd name="csY8" fmla="*/ 14126 h 300071"/>
                    <a:gd name="csX9" fmla="*/ 14090 w 300036"/>
                    <a:gd name="csY9" fmla="*/ 86566 h 300071"/>
                    <a:gd name="csX10" fmla="*/ 14876 w 300036"/>
                    <a:gd name="csY10" fmla="*/ 215161 h 300071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</a:cxnLst>
                  <a:rect l="l" t="t" r="r" b="b"/>
                  <a:pathLst>
                    <a:path w="300036" h="300071">
                      <a:moveTo>
                        <a:pt x="14876" y="215161"/>
                      </a:moveTo>
                      <a:cubicBezTo>
                        <a:pt x="17081" y="220724"/>
                        <a:pt x="17572" y="226820"/>
                        <a:pt x="16286" y="232666"/>
                      </a:cubicBezTo>
                      <a:lnTo>
                        <a:pt x="311" y="282016"/>
                      </a:lnTo>
                      <a:cubicBezTo>
                        <a:pt x="-1358" y="290131"/>
                        <a:pt x="3867" y="298061"/>
                        <a:pt x="11981" y="299731"/>
                      </a:cubicBezTo>
                      <a:cubicBezTo>
                        <a:pt x="14255" y="300197"/>
                        <a:pt x="16607" y="300131"/>
                        <a:pt x="18851" y="299536"/>
                      </a:cubicBezTo>
                      <a:lnTo>
                        <a:pt x="70046" y="284566"/>
                      </a:lnTo>
                      <a:cubicBezTo>
                        <a:pt x="75561" y="283472"/>
                        <a:pt x="81273" y="283949"/>
                        <a:pt x="86531" y="285946"/>
                      </a:cubicBezTo>
                      <a:cubicBezTo>
                        <a:pt x="161592" y="320999"/>
                        <a:pt x="250857" y="288566"/>
                        <a:pt x="285911" y="213505"/>
                      </a:cubicBezTo>
                      <a:cubicBezTo>
                        <a:pt x="320964" y="138445"/>
                        <a:pt x="288531" y="49179"/>
                        <a:pt x="213470" y="14126"/>
                      </a:cubicBezTo>
                      <a:cubicBezTo>
                        <a:pt x="138410" y="-20928"/>
                        <a:pt x="49143" y="11505"/>
                        <a:pt x="14090" y="86566"/>
                      </a:cubicBezTo>
                      <a:cubicBezTo>
                        <a:pt x="-4968" y="127375"/>
                        <a:pt x="-4679" y="174587"/>
                        <a:pt x="14876" y="215161"/>
                      </a:cubicBezTo>
                    </a:path>
                  </a:pathLst>
                </a:custGeom>
                <a:noFill/>
                <a:ln w="8255" cap="rnd">
                  <a:solidFill>
                    <a:srgbClr val="078B4C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pic>
              <p:nvPicPr>
                <p:cNvPr id="47" name="Graphique 46">
                  <a:extLst>
                    <a:ext uri="{FF2B5EF4-FFF2-40B4-BE49-F238E27FC236}">
                      <a16:creationId xmlns:a16="http://schemas.microsoft.com/office/drawing/2014/main" id="{B5B10C20-42AD-23BD-5F3F-FA1C4934F63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1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040614" y="5601387"/>
                  <a:ext cx="360000" cy="360000"/>
                </a:xfrm>
                <a:prstGeom prst="rect">
                  <a:avLst/>
                </a:prstGeom>
              </p:spPr>
            </p:pic>
            <p:pic>
              <p:nvPicPr>
                <p:cNvPr id="48" name="Image 47">
                  <a:extLst>
                    <a:ext uri="{FF2B5EF4-FFF2-40B4-BE49-F238E27FC236}">
                      <a16:creationId xmlns:a16="http://schemas.microsoft.com/office/drawing/2014/main" id="{B1F5342D-9E12-BFC2-6E8C-DDD5CF9EE2F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1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duotone>
                    <a:prstClr val="black"/>
                    <a:schemeClr val="accent1">
                      <a:tint val="45000"/>
                      <a:satMod val="400000"/>
                    </a:schemeClr>
                  </a:duotone>
                </a:blip>
                <a:stretch>
                  <a:fillRect/>
                </a:stretch>
              </p:blipFill>
              <p:spPr>
                <a:xfrm>
                  <a:off x="3340519" y="5837380"/>
                  <a:ext cx="106562" cy="58609"/>
                </a:xfrm>
                <a:prstGeom prst="rect">
                  <a:avLst/>
                </a:prstGeom>
              </p:spPr>
            </p:pic>
          </p:grpSp>
          <p:sp>
            <p:nvSpPr>
              <p:cNvPr id="150" name="Ellipse 149">
                <a:extLst>
                  <a:ext uri="{FF2B5EF4-FFF2-40B4-BE49-F238E27FC236}">
                    <a16:creationId xmlns:a16="http://schemas.microsoft.com/office/drawing/2014/main" id="{97C8D175-E0E1-2831-5FDC-2E1BF146386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0006412" y="5273392"/>
                <a:ext cx="288666" cy="2880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dirty="0"/>
              </a:p>
            </p:txBody>
          </p:sp>
        </p:grpSp>
      </p:grpSp>
      <p:sp>
        <p:nvSpPr>
          <p:cNvPr id="58" name="Titre 1">
            <a:extLst>
              <a:ext uri="{FF2B5EF4-FFF2-40B4-BE49-F238E27FC236}">
                <a16:creationId xmlns:a16="http://schemas.microsoft.com/office/drawing/2014/main" id="{911EB4D8-F07C-02EB-E392-1E5CFDFD9BD5}"/>
              </a:ext>
            </a:extLst>
          </p:cNvPr>
          <p:cNvSpPr txBox="1">
            <a:spLocks/>
          </p:cNvSpPr>
          <p:nvPr/>
        </p:nvSpPr>
        <p:spPr>
          <a:xfrm>
            <a:off x="6047335" y="5220450"/>
            <a:ext cx="1115868" cy="313371"/>
          </a:xfrm>
          <a:prstGeom prst="rect">
            <a:avLst/>
          </a:prstGeom>
        </p:spPr>
        <p:txBody>
          <a:bodyPr anchor="ctr" anchorCtr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FR" sz="4400" kern="1200" dirty="0" smtClean="0">
                <a:solidFill>
                  <a:schemeClr val="accent1"/>
                </a:solidFill>
                <a:latin typeface="Petrona" panose="02000503020000020003" pitchFamily="2" charset="0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fr-FR" sz="1100" b="1" noProof="0" dirty="0"/>
              <a:t>4. Pourquoi MRE Conseil ?</a:t>
            </a:r>
          </a:p>
        </p:txBody>
      </p: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34881C8E-9A3E-EA23-466C-69E63022CFAA}"/>
              </a:ext>
            </a:extLst>
          </p:cNvPr>
          <p:cNvGrpSpPr/>
          <p:nvPr/>
        </p:nvGrpSpPr>
        <p:grpSpPr>
          <a:xfrm>
            <a:off x="7254299" y="5191935"/>
            <a:ext cx="1177112" cy="1147266"/>
            <a:chOff x="7254299" y="5191935"/>
            <a:chExt cx="1177112" cy="1147266"/>
          </a:xfrm>
        </p:grpSpPr>
        <p:grpSp>
          <p:nvGrpSpPr>
            <p:cNvPr id="53" name="Groupe 52">
              <a:extLst>
                <a:ext uri="{FF2B5EF4-FFF2-40B4-BE49-F238E27FC236}">
                  <a16:creationId xmlns:a16="http://schemas.microsoft.com/office/drawing/2014/main" id="{8476396E-5274-3772-DAB7-F02F6883BBA7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7254299" y="5191935"/>
              <a:ext cx="1177112" cy="1147266"/>
              <a:chOff x="3141933" y="3214050"/>
              <a:chExt cx="4671409" cy="2478598"/>
            </a:xfrm>
          </p:grpSpPr>
          <p:sp>
            <p:nvSpPr>
              <p:cNvPr id="54" name="Rectangle : coins arrondis 53">
                <a:extLst>
                  <a:ext uri="{FF2B5EF4-FFF2-40B4-BE49-F238E27FC236}">
                    <a16:creationId xmlns:a16="http://schemas.microsoft.com/office/drawing/2014/main" id="{FE5F6D79-A399-7922-C836-B1CE7D118AF8}"/>
                  </a:ext>
                </a:extLst>
              </p:cNvPr>
              <p:cNvSpPr/>
              <p:nvPr/>
            </p:nvSpPr>
            <p:spPr>
              <a:xfrm>
                <a:off x="3141933" y="3214050"/>
                <a:ext cx="4671409" cy="2478598"/>
              </a:xfrm>
              <a:prstGeom prst="roundRect">
                <a:avLst>
                  <a:gd name="adj" fmla="val 3851"/>
                </a:avLst>
              </a:prstGeom>
              <a:noFill/>
              <a:ln w="6350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600"/>
              </a:p>
            </p:txBody>
          </p:sp>
          <p:sp>
            <p:nvSpPr>
              <p:cNvPr id="55" name="ZoneTexte 54">
                <a:extLst>
                  <a:ext uri="{FF2B5EF4-FFF2-40B4-BE49-F238E27FC236}">
                    <a16:creationId xmlns:a16="http://schemas.microsoft.com/office/drawing/2014/main" id="{7C705ACE-2A0F-F937-AA8E-058B14299CC6}"/>
                  </a:ext>
                </a:extLst>
              </p:cNvPr>
              <p:cNvSpPr txBox="1"/>
              <p:nvPr/>
            </p:nvSpPr>
            <p:spPr>
              <a:xfrm>
                <a:off x="3141937" y="4102550"/>
                <a:ext cx="4582696" cy="106624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fr-FR" sz="600" dirty="0">
                    <a:latin typeface="Montserrat Light" panose="00000400000000000000" pitchFamily="50" charset="0"/>
                  </a:rPr>
                  <a:t>Titre européen attestant d’une expertise reconnue en ergonomie (Eur.Erg).</a:t>
                </a:r>
              </a:p>
            </p:txBody>
          </p:sp>
          <p:sp>
            <p:nvSpPr>
              <p:cNvPr id="56" name="ZoneTexte 55">
                <a:extLst>
                  <a:ext uri="{FF2B5EF4-FFF2-40B4-BE49-F238E27FC236}">
                    <a16:creationId xmlns:a16="http://schemas.microsoft.com/office/drawing/2014/main" id="{4AA61745-5FB6-2E1A-3AED-94D7B9F18081}"/>
                  </a:ext>
                </a:extLst>
              </p:cNvPr>
              <p:cNvSpPr txBox="1"/>
              <p:nvPr/>
            </p:nvSpPr>
            <p:spPr>
              <a:xfrm>
                <a:off x="4370714" y="3432520"/>
                <a:ext cx="3205310" cy="5984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600" b="1" dirty="0">
                    <a:solidFill>
                      <a:schemeClr val="accent1"/>
                    </a:solidFill>
                    <a:latin typeface="Montserrat Light" panose="00000400000000000000" pitchFamily="50" charset="0"/>
                  </a:rPr>
                  <a:t>Ergonome </a:t>
                </a:r>
              </a:p>
              <a:p>
                <a:r>
                  <a:rPr lang="fr-FR" sz="600" b="1" dirty="0">
                    <a:solidFill>
                      <a:schemeClr val="accent1"/>
                    </a:solidFill>
                    <a:latin typeface="Montserrat Light" panose="00000400000000000000" pitchFamily="50" charset="0"/>
                  </a:rPr>
                  <a:t>Européenne</a:t>
                </a:r>
              </a:p>
            </p:txBody>
          </p:sp>
        </p:grpSp>
        <p:grpSp>
          <p:nvGrpSpPr>
            <p:cNvPr id="142" name="Groupe 141">
              <a:extLst>
                <a:ext uri="{FF2B5EF4-FFF2-40B4-BE49-F238E27FC236}">
                  <a16:creationId xmlns:a16="http://schemas.microsoft.com/office/drawing/2014/main" id="{4510C6D7-FD0D-6884-C45E-5E1C93D9D8D8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7264882" y="5278105"/>
              <a:ext cx="306707" cy="306000"/>
              <a:chOff x="4219486" y="1290143"/>
              <a:chExt cx="650258" cy="648759"/>
            </a:xfrm>
          </p:grpSpPr>
          <p:sp>
            <p:nvSpPr>
              <p:cNvPr id="59" name="Ellipse 58">
                <a:extLst>
                  <a:ext uri="{FF2B5EF4-FFF2-40B4-BE49-F238E27FC236}">
                    <a16:creationId xmlns:a16="http://schemas.microsoft.com/office/drawing/2014/main" id="{55040C26-AD5F-66B3-0B71-6335873FC09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219486" y="1290143"/>
                <a:ext cx="650258" cy="648759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dirty="0"/>
              </a:p>
            </p:txBody>
          </p:sp>
          <p:pic>
            <p:nvPicPr>
              <p:cNvPr id="60" name="Graphique 59">
                <a:extLst>
                  <a:ext uri="{FF2B5EF4-FFF2-40B4-BE49-F238E27FC236}">
                    <a16:creationId xmlns:a16="http://schemas.microsoft.com/office/drawing/2014/main" id="{D7423EC7-A524-DB11-C5D3-6DA4F6327BB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p:blipFill>
            <p:spPr>
              <a:xfrm>
                <a:off x="4299118" y="1372275"/>
                <a:ext cx="500400" cy="500400"/>
              </a:xfrm>
              <a:prstGeom prst="rect">
                <a:avLst/>
              </a:prstGeom>
            </p:spPr>
          </p:pic>
        </p:grpSp>
      </p:grpSp>
      <p:grpSp>
        <p:nvGrpSpPr>
          <p:cNvPr id="41" name="Groupe 40">
            <a:extLst>
              <a:ext uri="{FF2B5EF4-FFF2-40B4-BE49-F238E27FC236}">
                <a16:creationId xmlns:a16="http://schemas.microsoft.com/office/drawing/2014/main" id="{41B26C9C-0BC6-560C-8040-20630A739C08}"/>
              </a:ext>
            </a:extLst>
          </p:cNvPr>
          <p:cNvGrpSpPr/>
          <p:nvPr/>
        </p:nvGrpSpPr>
        <p:grpSpPr>
          <a:xfrm>
            <a:off x="8672505" y="5133732"/>
            <a:ext cx="1177112" cy="1147266"/>
            <a:chOff x="8672505" y="5133732"/>
            <a:chExt cx="1177112" cy="1147266"/>
          </a:xfrm>
        </p:grpSpPr>
        <p:grpSp>
          <p:nvGrpSpPr>
            <p:cNvPr id="49" name="Groupe 48">
              <a:extLst>
                <a:ext uri="{FF2B5EF4-FFF2-40B4-BE49-F238E27FC236}">
                  <a16:creationId xmlns:a16="http://schemas.microsoft.com/office/drawing/2014/main" id="{F67C4385-F85E-6D15-DAE2-DEF80F08E005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8672505" y="5133732"/>
              <a:ext cx="1177112" cy="1147266"/>
              <a:chOff x="3141933" y="3214050"/>
              <a:chExt cx="4671409" cy="2478598"/>
            </a:xfrm>
          </p:grpSpPr>
          <p:sp>
            <p:nvSpPr>
              <p:cNvPr id="50" name="Rectangle : coins arrondis 49">
                <a:extLst>
                  <a:ext uri="{FF2B5EF4-FFF2-40B4-BE49-F238E27FC236}">
                    <a16:creationId xmlns:a16="http://schemas.microsoft.com/office/drawing/2014/main" id="{132E141E-EDA4-9223-CF1F-FEE4F220273D}"/>
                  </a:ext>
                </a:extLst>
              </p:cNvPr>
              <p:cNvSpPr/>
              <p:nvPr/>
            </p:nvSpPr>
            <p:spPr>
              <a:xfrm>
                <a:off x="3141933" y="3214050"/>
                <a:ext cx="4671409" cy="2478598"/>
              </a:xfrm>
              <a:prstGeom prst="roundRect">
                <a:avLst>
                  <a:gd name="adj" fmla="val 3851"/>
                </a:avLst>
              </a:prstGeom>
              <a:noFill/>
              <a:ln w="6350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600"/>
              </a:p>
            </p:txBody>
          </p:sp>
          <p:sp>
            <p:nvSpPr>
              <p:cNvPr id="51" name="ZoneTexte 50">
                <a:extLst>
                  <a:ext uri="{FF2B5EF4-FFF2-40B4-BE49-F238E27FC236}">
                    <a16:creationId xmlns:a16="http://schemas.microsoft.com/office/drawing/2014/main" id="{80A7D208-6455-B6F6-C427-A073D4A75834}"/>
                  </a:ext>
                </a:extLst>
              </p:cNvPr>
              <p:cNvSpPr txBox="1"/>
              <p:nvPr/>
            </p:nvSpPr>
            <p:spPr>
              <a:xfrm>
                <a:off x="3141937" y="4184863"/>
                <a:ext cx="4582696" cy="136546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fr-FR" sz="600" dirty="0">
                    <a:latin typeface="Montserrat Light" panose="00000400000000000000" pitchFamily="50" charset="0"/>
                  </a:rPr>
                  <a:t>Intervenante en Prévention des Risques Professionnels depuis 2018 (Dreets Paca).</a:t>
                </a:r>
              </a:p>
            </p:txBody>
          </p:sp>
          <p:sp>
            <p:nvSpPr>
              <p:cNvPr id="52" name="ZoneTexte 51">
                <a:extLst>
                  <a:ext uri="{FF2B5EF4-FFF2-40B4-BE49-F238E27FC236}">
                    <a16:creationId xmlns:a16="http://schemas.microsoft.com/office/drawing/2014/main" id="{15C59DCA-57BF-274C-AE4A-4B9CA78250C6}"/>
                  </a:ext>
                </a:extLst>
              </p:cNvPr>
              <p:cNvSpPr txBox="1"/>
              <p:nvPr/>
            </p:nvSpPr>
            <p:spPr>
              <a:xfrm>
                <a:off x="4320746" y="3642897"/>
                <a:ext cx="3205310" cy="3989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600" b="1" dirty="0">
                    <a:solidFill>
                      <a:schemeClr val="accent1"/>
                    </a:solidFill>
                    <a:latin typeface="Montserrat Light" panose="00000400000000000000" pitchFamily="50" charset="0"/>
                  </a:rPr>
                  <a:t>IPRP</a:t>
                </a:r>
              </a:p>
            </p:txBody>
          </p:sp>
        </p:grpSp>
        <p:grpSp>
          <p:nvGrpSpPr>
            <p:cNvPr id="143" name="Groupe 142">
              <a:extLst>
                <a:ext uri="{FF2B5EF4-FFF2-40B4-BE49-F238E27FC236}">
                  <a16:creationId xmlns:a16="http://schemas.microsoft.com/office/drawing/2014/main" id="{7D3423C1-13C5-DFF6-0A31-4868501FFCA6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8703991" y="5278105"/>
              <a:ext cx="306707" cy="306000"/>
              <a:chOff x="8143773" y="1295772"/>
              <a:chExt cx="650258" cy="648759"/>
            </a:xfrm>
          </p:grpSpPr>
          <p:sp>
            <p:nvSpPr>
              <p:cNvPr id="61" name="Ellipse 60">
                <a:extLst>
                  <a:ext uri="{FF2B5EF4-FFF2-40B4-BE49-F238E27FC236}">
                    <a16:creationId xmlns:a16="http://schemas.microsoft.com/office/drawing/2014/main" id="{A75D242B-DAAA-2076-1E87-688BB191BB9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143773" y="1295772"/>
                <a:ext cx="650258" cy="648759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dirty="0"/>
              </a:p>
            </p:txBody>
          </p:sp>
          <p:pic>
            <p:nvPicPr>
              <p:cNvPr id="62" name="Graphique 61">
                <a:extLst>
                  <a:ext uri="{FF2B5EF4-FFF2-40B4-BE49-F238E27FC236}">
                    <a16:creationId xmlns:a16="http://schemas.microsoft.com/office/drawing/2014/main" id="{C9714D73-74A0-A0B2-B207-33282550424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p:blipFill>
            <p:spPr>
              <a:xfrm>
                <a:off x="8218702" y="1369951"/>
                <a:ext cx="500400" cy="500400"/>
              </a:xfrm>
              <a:prstGeom prst="rect">
                <a:avLst/>
              </a:prstGeom>
            </p:spPr>
          </p:pic>
        </p:grpSp>
      </p:grpSp>
      <p:sp>
        <p:nvSpPr>
          <p:cNvPr id="65" name="ZoneTexte 64">
            <a:extLst>
              <a:ext uri="{FF2B5EF4-FFF2-40B4-BE49-F238E27FC236}">
                <a16:creationId xmlns:a16="http://schemas.microsoft.com/office/drawing/2014/main" id="{3D22CEB1-C0B9-3DB1-777C-3B57DD09E5D6}"/>
              </a:ext>
            </a:extLst>
          </p:cNvPr>
          <p:cNvSpPr txBox="1"/>
          <p:nvPr/>
        </p:nvSpPr>
        <p:spPr>
          <a:xfrm>
            <a:off x="9238186" y="6485899"/>
            <a:ext cx="166793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dirty="0">
                <a:latin typeface="Montserrat Light" panose="00000400000000000000" pitchFamily="50" charset="0"/>
              </a:rPr>
              <a:t>www.mre-conseil.com</a:t>
            </a:r>
          </a:p>
        </p:txBody>
      </p:sp>
      <p:grpSp>
        <p:nvGrpSpPr>
          <p:cNvPr id="66" name="Groupe 65">
            <a:extLst>
              <a:ext uri="{FF2B5EF4-FFF2-40B4-BE49-F238E27FC236}">
                <a16:creationId xmlns:a16="http://schemas.microsoft.com/office/drawing/2014/main" id="{0624681D-6C09-CECA-E854-C94026AECF8E}"/>
              </a:ext>
            </a:extLst>
          </p:cNvPr>
          <p:cNvGrpSpPr>
            <a:grpSpLocks noChangeAspect="1"/>
          </p:cNvGrpSpPr>
          <p:nvPr/>
        </p:nvGrpSpPr>
        <p:grpSpPr>
          <a:xfrm>
            <a:off x="8857344" y="6479498"/>
            <a:ext cx="315380" cy="320400"/>
            <a:chOff x="10876350" y="5483643"/>
            <a:chExt cx="552990" cy="561792"/>
          </a:xfrm>
        </p:grpSpPr>
        <p:sp>
          <p:nvSpPr>
            <p:cNvPr id="67" name="Ellipse 66">
              <a:extLst>
                <a:ext uri="{FF2B5EF4-FFF2-40B4-BE49-F238E27FC236}">
                  <a16:creationId xmlns:a16="http://schemas.microsoft.com/office/drawing/2014/main" id="{5B003079-060F-7C46-B37F-D72B542243DA}"/>
                </a:ext>
              </a:extLst>
            </p:cNvPr>
            <p:cNvSpPr/>
            <p:nvPr/>
          </p:nvSpPr>
          <p:spPr>
            <a:xfrm>
              <a:off x="10876350" y="5483643"/>
              <a:ext cx="552990" cy="561792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pic>
          <p:nvPicPr>
            <p:cNvPr id="68" name="Graphique 67">
              <a:extLst>
                <a:ext uri="{FF2B5EF4-FFF2-40B4-BE49-F238E27FC236}">
                  <a16:creationId xmlns:a16="http://schemas.microsoft.com/office/drawing/2014/main" id="{8AA39BA8-49B4-AA1B-2A2D-B0369E1DB77B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10996194" y="5604339"/>
              <a:ext cx="320400" cy="320400"/>
            </a:xfrm>
            <a:prstGeom prst="rect">
              <a:avLst/>
            </a:prstGeom>
          </p:spPr>
        </p:pic>
      </p:grpSp>
      <p:grpSp>
        <p:nvGrpSpPr>
          <p:cNvPr id="76" name="Groupe 75">
            <a:extLst>
              <a:ext uri="{FF2B5EF4-FFF2-40B4-BE49-F238E27FC236}">
                <a16:creationId xmlns:a16="http://schemas.microsoft.com/office/drawing/2014/main" id="{91DA1254-4FEE-876F-2F93-D52D3BC6AB93}"/>
              </a:ext>
            </a:extLst>
          </p:cNvPr>
          <p:cNvGrpSpPr/>
          <p:nvPr/>
        </p:nvGrpSpPr>
        <p:grpSpPr>
          <a:xfrm>
            <a:off x="1323474" y="6481059"/>
            <a:ext cx="1957930" cy="320400"/>
            <a:chOff x="1276202" y="6481425"/>
            <a:chExt cx="1957930" cy="320400"/>
          </a:xfrm>
        </p:grpSpPr>
        <p:sp>
          <p:nvSpPr>
            <p:cNvPr id="63" name="ZoneTexte 62">
              <a:extLst>
                <a:ext uri="{FF2B5EF4-FFF2-40B4-BE49-F238E27FC236}">
                  <a16:creationId xmlns:a16="http://schemas.microsoft.com/office/drawing/2014/main" id="{891A956F-99E4-1855-A795-7D7FB8220EFF}"/>
                </a:ext>
              </a:extLst>
            </p:cNvPr>
            <p:cNvSpPr txBox="1"/>
            <p:nvPr/>
          </p:nvSpPr>
          <p:spPr>
            <a:xfrm>
              <a:off x="1601233" y="6520575"/>
              <a:ext cx="163289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000" dirty="0">
                  <a:latin typeface="Montserrat Light" panose="00000400000000000000" pitchFamily="50" charset="0"/>
                </a:rPr>
                <a:t>07 49 36 07 08</a:t>
              </a:r>
            </a:p>
          </p:txBody>
        </p:sp>
        <p:grpSp>
          <p:nvGrpSpPr>
            <p:cNvPr id="69" name="Groupe 68">
              <a:extLst>
                <a:ext uri="{FF2B5EF4-FFF2-40B4-BE49-F238E27FC236}">
                  <a16:creationId xmlns:a16="http://schemas.microsoft.com/office/drawing/2014/main" id="{195E61F5-B34E-1E51-AB10-5D3A27EBF7DF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1276202" y="6481425"/>
              <a:ext cx="315380" cy="320400"/>
              <a:chOff x="6258464" y="3232286"/>
              <a:chExt cx="392927" cy="399181"/>
            </a:xfrm>
          </p:grpSpPr>
          <p:sp>
            <p:nvSpPr>
              <p:cNvPr id="70" name="Ellipse 69">
                <a:extLst>
                  <a:ext uri="{FF2B5EF4-FFF2-40B4-BE49-F238E27FC236}">
                    <a16:creationId xmlns:a16="http://schemas.microsoft.com/office/drawing/2014/main" id="{9EC41884-641A-4B49-2B4E-8F0BC6F39FDD}"/>
                  </a:ext>
                </a:extLst>
              </p:cNvPr>
              <p:cNvSpPr/>
              <p:nvPr/>
            </p:nvSpPr>
            <p:spPr>
              <a:xfrm>
                <a:off x="6258464" y="3232286"/>
                <a:ext cx="392927" cy="399181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 w="12700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dirty="0"/>
              </a:p>
            </p:txBody>
          </p:sp>
          <p:pic>
            <p:nvPicPr>
              <p:cNvPr id="71" name="Graphique 70">
                <a:extLst>
                  <a:ext uri="{FF2B5EF4-FFF2-40B4-BE49-F238E27FC236}">
                    <a16:creationId xmlns:a16="http://schemas.microsoft.com/office/drawing/2014/main" id="{719F14A4-BE7D-F2B3-9B21-79418A12A0C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p:blipFill>
            <p:spPr>
              <a:xfrm>
                <a:off x="6351983" y="3314700"/>
                <a:ext cx="228600" cy="228600"/>
              </a:xfrm>
              <a:prstGeom prst="rect">
                <a:avLst/>
              </a:prstGeom>
            </p:spPr>
          </p:pic>
        </p:grpSp>
      </p:grpSp>
      <p:grpSp>
        <p:nvGrpSpPr>
          <p:cNvPr id="77" name="Groupe 76">
            <a:extLst>
              <a:ext uri="{FF2B5EF4-FFF2-40B4-BE49-F238E27FC236}">
                <a16:creationId xmlns:a16="http://schemas.microsoft.com/office/drawing/2014/main" id="{E0FCF3F7-F5C2-31B3-EA21-70B192E1EB26}"/>
              </a:ext>
            </a:extLst>
          </p:cNvPr>
          <p:cNvGrpSpPr/>
          <p:nvPr/>
        </p:nvGrpSpPr>
        <p:grpSpPr>
          <a:xfrm>
            <a:off x="4714081" y="6481642"/>
            <a:ext cx="2961235" cy="320400"/>
            <a:chOff x="3716457" y="6481059"/>
            <a:chExt cx="2961235" cy="320400"/>
          </a:xfrm>
        </p:grpSpPr>
        <p:sp>
          <p:nvSpPr>
            <p:cNvPr id="64" name="ZoneTexte 63">
              <a:extLst>
                <a:ext uri="{FF2B5EF4-FFF2-40B4-BE49-F238E27FC236}">
                  <a16:creationId xmlns:a16="http://schemas.microsoft.com/office/drawing/2014/main" id="{7CB64101-0A14-C89A-4C21-1C2A6D1ED78A}"/>
                </a:ext>
              </a:extLst>
            </p:cNvPr>
            <p:cNvSpPr txBox="1"/>
            <p:nvPr/>
          </p:nvSpPr>
          <p:spPr>
            <a:xfrm>
              <a:off x="4045677" y="6485900"/>
              <a:ext cx="2632015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000" dirty="0">
                  <a:latin typeface="Montserrat Light" panose="00000400000000000000" pitchFamily="50" charset="0"/>
                  <a:hlinkClick r:id="rId16"/>
                </a:rPr>
                <a:t>mre@mre-conseil.com</a:t>
              </a:r>
              <a:r>
                <a:rPr lang="fr-FR" sz="1000" dirty="0">
                  <a:latin typeface="Montserrat Light" panose="00000400000000000000" pitchFamily="50" charset="0"/>
                </a:rPr>
                <a:t> </a:t>
              </a:r>
            </a:p>
          </p:txBody>
        </p:sp>
        <p:grpSp>
          <p:nvGrpSpPr>
            <p:cNvPr id="72" name="Groupe 71">
              <a:extLst>
                <a:ext uri="{FF2B5EF4-FFF2-40B4-BE49-F238E27FC236}">
                  <a16:creationId xmlns:a16="http://schemas.microsoft.com/office/drawing/2014/main" id="{9E0B60CB-896F-DE3D-4888-1EF75E500CE8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3716457" y="6481059"/>
              <a:ext cx="315380" cy="320400"/>
              <a:chOff x="10648643" y="5629010"/>
              <a:chExt cx="552990" cy="561792"/>
            </a:xfrm>
          </p:grpSpPr>
          <p:pic>
            <p:nvPicPr>
              <p:cNvPr id="73" name="Graphique 72">
                <a:extLst>
                  <a:ext uri="{FF2B5EF4-FFF2-40B4-BE49-F238E27FC236}">
                    <a16:creationId xmlns:a16="http://schemas.microsoft.com/office/drawing/2014/main" id="{ED70654B-B1F8-4311-A64F-7299FB35157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p:blipFill>
            <p:spPr>
              <a:xfrm>
                <a:off x="10764938" y="5749706"/>
                <a:ext cx="320400" cy="320400"/>
              </a:xfrm>
              <a:prstGeom prst="rect">
                <a:avLst/>
              </a:prstGeom>
            </p:spPr>
          </p:pic>
          <p:sp>
            <p:nvSpPr>
              <p:cNvPr id="74" name="Ellipse 73">
                <a:extLst>
                  <a:ext uri="{FF2B5EF4-FFF2-40B4-BE49-F238E27FC236}">
                    <a16:creationId xmlns:a16="http://schemas.microsoft.com/office/drawing/2014/main" id="{E295D4B2-1F8F-44AF-BE7B-C32C997AF3C6}"/>
                  </a:ext>
                </a:extLst>
              </p:cNvPr>
              <p:cNvSpPr/>
              <p:nvPr/>
            </p:nvSpPr>
            <p:spPr>
              <a:xfrm>
                <a:off x="10648643" y="5629010"/>
                <a:ext cx="552990" cy="561792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 w="12700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dirty="0"/>
              </a:p>
            </p:txBody>
          </p:sp>
        </p:grpSp>
      </p:grpSp>
      <p:pic>
        <p:nvPicPr>
          <p:cNvPr id="75" name="Image 74">
            <a:extLst>
              <a:ext uri="{FF2B5EF4-FFF2-40B4-BE49-F238E27FC236}">
                <a16:creationId xmlns:a16="http://schemas.microsoft.com/office/drawing/2014/main" id="{AD8F7370-70BE-23A6-7E91-8EFFFBF1D5C1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1270" y="5654171"/>
            <a:ext cx="637929" cy="637929"/>
          </a:xfrm>
          <a:prstGeom prst="rect">
            <a:avLst/>
          </a:prstGeom>
        </p:spPr>
      </p:pic>
      <p:sp>
        <p:nvSpPr>
          <p:cNvPr id="30" name="ZoneTexte 29">
            <a:extLst>
              <a:ext uri="{FF2B5EF4-FFF2-40B4-BE49-F238E27FC236}">
                <a16:creationId xmlns:a16="http://schemas.microsoft.com/office/drawing/2014/main" id="{0CC1C614-92B4-EDF4-DAB5-FA33A0BF5FE8}"/>
              </a:ext>
            </a:extLst>
          </p:cNvPr>
          <p:cNvSpPr txBox="1"/>
          <p:nvPr/>
        </p:nvSpPr>
        <p:spPr>
          <a:xfrm>
            <a:off x="6406059" y="3173415"/>
            <a:ext cx="2113541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700" b="1" dirty="0">
                <a:latin typeface="Montserrat Light" panose="00000400000000000000" pitchFamily="50" charset="0"/>
              </a:rPr>
              <a:t>Définir un programme pertinent</a:t>
            </a:r>
          </a:p>
          <a:p>
            <a:r>
              <a:rPr lang="fr-FR" sz="600" dirty="0">
                <a:latin typeface="Montserrat Light" panose="00000400000000000000" pitchFamily="50" charset="0"/>
              </a:rPr>
              <a:t>Répondre aux objectifs du maître d’ouvrage et </a:t>
            </a:r>
          </a:p>
          <a:p>
            <a:r>
              <a:rPr lang="fr-FR" sz="600" dirty="0">
                <a:latin typeface="Montserrat Light" panose="00000400000000000000" pitchFamily="50" charset="0"/>
              </a:rPr>
              <a:t>aux besoins des futurs utilisateurs</a:t>
            </a: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3E703C0B-E860-8F8E-9C25-9A34EC154EC8}"/>
              </a:ext>
            </a:extLst>
          </p:cNvPr>
          <p:cNvSpPr txBox="1"/>
          <p:nvPr/>
        </p:nvSpPr>
        <p:spPr>
          <a:xfrm>
            <a:off x="6399736" y="3658040"/>
            <a:ext cx="2113541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700" b="1" dirty="0">
                <a:latin typeface="Montserrat Light" panose="00000400000000000000" pitchFamily="50" charset="0"/>
              </a:rPr>
              <a:t>Arbitrer les choix du projet</a:t>
            </a:r>
          </a:p>
          <a:p>
            <a:r>
              <a:rPr lang="fr-FR" sz="600" dirty="0">
                <a:latin typeface="Montserrat Light" panose="00000400000000000000" pitchFamily="50" charset="0"/>
              </a:rPr>
              <a:t>Comparer les scénarios et faire les bons choix </a:t>
            </a:r>
          </a:p>
          <a:p>
            <a:r>
              <a:rPr lang="fr-FR" sz="600" dirty="0">
                <a:latin typeface="Montserrat Light" panose="00000400000000000000" pitchFamily="50" charset="0"/>
              </a:rPr>
              <a:t>au bon moment</a:t>
            </a: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584A8933-9B69-1B9D-EE95-A65050AC5459}"/>
              </a:ext>
            </a:extLst>
          </p:cNvPr>
          <p:cNvSpPr txBox="1"/>
          <p:nvPr/>
        </p:nvSpPr>
        <p:spPr>
          <a:xfrm>
            <a:off x="6416265" y="4108702"/>
            <a:ext cx="2113541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700" b="1" dirty="0">
                <a:latin typeface="Montserrat Light" panose="00000400000000000000" pitchFamily="50" charset="0"/>
              </a:rPr>
              <a:t>Associer les parties prenantes</a:t>
            </a:r>
          </a:p>
          <a:p>
            <a:r>
              <a:rPr lang="fr-FR" sz="600" dirty="0">
                <a:latin typeface="Montserrat Light" panose="00000400000000000000" pitchFamily="50" charset="0"/>
              </a:rPr>
              <a:t>Impliquer les futurs utilisateurs et les acteurs </a:t>
            </a:r>
          </a:p>
          <a:p>
            <a:r>
              <a:rPr lang="fr-FR" sz="600" dirty="0">
                <a:latin typeface="Montserrat Light" panose="00000400000000000000" pitchFamily="50" charset="0"/>
              </a:rPr>
              <a:t>du projet.</a:t>
            </a:r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9084B6CD-7DA0-AE28-A246-755521D6A81B}"/>
              </a:ext>
            </a:extLst>
          </p:cNvPr>
          <p:cNvSpPr txBox="1"/>
          <p:nvPr/>
        </p:nvSpPr>
        <p:spPr>
          <a:xfrm>
            <a:off x="6390140" y="4540912"/>
            <a:ext cx="2113541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700" b="1" dirty="0">
                <a:latin typeface="Montserrat Light" panose="00000400000000000000" pitchFamily="50" charset="0"/>
              </a:rPr>
              <a:t>Sécuriser les décisions du MOA</a:t>
            </a:r>
          </a:p>
          <a:p>
            <a:r>
              <a:rPr lang="fr-FR" sz="600" dirty="0">
                <a:latin typeface="Montserrat Light" panose="00000400000000000000" pitchFamily="50" charset="0"/>
              </a:rPr>
              <a:t>Apporter des éléments fiables pour éclairer </a:t>
            </a:r>
          </a:p>
          <a:p>
            <a:r>
              <a:rPr lang="fr-FR" sz="600" dirty="0">
                <a:latin typeface="Montserrat Light" panose="00000400000000000000" pitchFamily="50" charset="0"/>
              </a:rPr>
              <a:t>la prise de décisions.</a:t>
            </a:r>
          </a:p>
        </p:txBody>
      </p:sp>
    </p:spTree>
    <p:extLst>
      <p:ext uri="{BB962C8B-B14F-4D97-AF65-F5344CB8AC3E}">
        <p14:creationId xmlns:p14="http://schemas.microsoft.com/office/powerpoint/2010/main" val="303431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E477C7-AFAF-2BD5-29BD-E7F1911FF3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" name="Groupe 70">
            <a:extLst>
              <a:ext uri="{FF2B5EF4-FFF2-40B4-BE49-F238E27FC236}">
                <a16:creationId xmlns:a16="http://schemas.microsoft.com/office/drawing/2014/main" id="{1117EC70-78F8-4EC4-DF8C-8CD7E5E2D55B}"/>
              </a:ext>
            </a:extLst>
          </p:cNvPr>
          <p:cNvGrpSpPr/>
          <p:nvPr/>
        </p:nvGrpSpPr>
        <p:grpSpPr>
          <a:xfrm>
            <a:off x="796958" y="-3"/>
            <a:ext cx="10539664" cy="6858003"/>
            <a:chOff x="796958" y="-3"/>
            <a:chExt cx="10539664" cy="6858003"/>
          </a:xfrm>
        </p:grpSpPr>
        <p:grpSp>
          <p:nvGrpSpPr>
            <p:cNvPr id="28" name="Groupe 27">
              <a:extLst>
                <a:ext uri="{FF2B5EF4-FFF2-40B4-BE49-F238E27FC236}">
                  <a16:creationId xmlns:a16="http://schemas.microsoft.com/office/drawing/2014/main" id="{D5AA3192-1DF0-BCFD-8606-4209D5F1A1D5}"/>
                </a:ext>
              </a:extLst>
            </p:cNvPr>
            <p:cNvGrpSpPr/>
            <p:nvPr/>
          </p:nvGrpSpPr>
          <p:grpSpPr>
            <a:xfrm>
              <a:off x="796958" y="-3"/>
              <a:ext cx="10539664" cy="6858003"/>
              <a:chOff x="796958" y="-3"/>
              <a:chExt cx="10539664" cy="6858003"/>
            </a:xfrm>
          </p:grpSpPr>
          <p:grpSp>
            <p:nvGrpSpPr>
              <p:cNvPr id="65" name="Groupe 64">
                <a:extLst>
                  <a:ext uri="{FF2B5EF4-FFF2-40B4-BE49-F238E27FC236}">
                    <a16:creationId xmlns:a16="http://schemas.microsoft.com/office/drawing/2014/main" id="{99F1E5F2-030B-BD28-21E0-DEC73D5CF9ED}"/>
                  </a:ext>
                </a:extLst>
              </p:cNvPr>
              <p:cNvGrpSpPr/>
              <p:nvPr/>
            </p:nvGrpSpPr>
            <p:grpSpPr>
              <a:xfrm>
                <a:off x="796958" y="-3"/>
                <a:ext cx="10539664" cy="6858003"/>
                <a:chOff x="796958" y="-3"/>
                <a:chExt cx="10539664" cy="6858003"/>
              </a:xfrm>
            </p:grpSpPr>
            <p:sp>
              <p:nvSpPr>
                <p:cNvPr id="79" name="Rectangle 78">
                  <a:extLst>
                    <a:ext uri="{FF2B5EF4-FFF2-40B4-BE49-F238E27FC236}">
                      <a16:creationId xmlns:a16="http://schemas.microsoft.com/office/drawing/2014/main" id="{CB81C1EA-ABD8-A984-F8D4-E268F9ABA066}"/>
                    </a:ext>
                  </a:extLst>
                </p:cNvPr>
                <p:cNvSpPr/>
                <p:nvPr/>
              </p:nvSpPr>
              <p:spPr>
                <a:xfrm>
                  <a:off x="796958" y="0"/>
                  <a:ext cx="10539664" cy="6858000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14" name="Rectangle 13">
                  <a:extLst>
                    <a:ext uri="{FF2B5EF4-FFF2-40B4-BE49-F238E27FC236}">
                      <a16:creationId xmlns:a16="http://schemas.microsoft.com/office/drawing/2014/main" id="{3B00B733-968B-AFD8-753E-F7CDD3466651}"/>
                    </a:ext>
                  </a:extLst>
                </p:cNvPr>
                <p:cNvSpPr/>
                <p:nvPr/>
              </p:nvSpPr>
              <p:spPr>
                <a:xfrm>
                  <a:off x="813251" y="-3"/>
                  <a:ext cx="10441113" cy="6857999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pic>
              <p:nvPicPr>
                <p:cNvPr id="8" name="Image 7">
                  <a:extLst>
                    <a:ext uri="{FF2B5EF4-FFF2-40B4-BE49-F238E27FC236}">
                      <a16:creationId xmlns:a16="http://schemas.microsoft.com/office/drawing/2014/main" id="{1F390AE1-B0ED-F13B-AAE3-8D803BE3F89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3645"/>
                <a:stretch>
                  <a:fillRect/>
                </a:stretch>
              </p:blipFill>
              <p:spPr>
                <a:xfrm>
                  <a:off x="843681" y="727067"/>
                  <a:ext cx="3280913" cy="2534546"/>
                </a:xfrm>
                <a:prstGeom prst="rect">
                  <a:avLst/>
                </a:prstGeom>
                <a:ln>
                  <a:noFill/>
                </a:ln>
                <a:effectLst>
                  <a:softEdge rad="112500"/>
                </a:effectLst>
              </p:spPr>
            </p:pic>
            <p:grpSp>
              <p:nvGrpSpPr>
                <p:cNvPr id="31" name="Groupe 30">
                  <a:extLst>
                    <a:ext uri="{FF2B5EF4-FFF2-40B4-BE49-F238E27FC236}">
                      <a16:creationId xmlns:a16="http://schemas.microsoft.com/office/drawing/2014/main" id="{0402497A-C9D3-3A84-7D94-B2F4BD8BCF05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>
                <a:xfrm>
                  <a:off x="962035" y="3332425"/>
                  <a:ext cx="3228899" cy="430887"/>
                  <a:chOff x="-951863" y="6216248"/>
                  <a:chExt cx="12407265" cy="1655709"/>
                </a:xfrm>
              </p:grpSpPr>
              <p:sp>
                <p:nvSpPr>
                  <p:cNvPr id="15" name="ZoneTexte 14">
                    <a:extLst>
                      <a:ext uri="{FF2B5EF4-FFF2-40B4-BE49-F238E27FC236}">
                        <a16:creationId xmlns:a16="http://schemas.microsoft.com/office/drawing/2014/main" id="{85A12173-4EB5-E119-126B-41284382E4FC}"/>
                      </a:ext>
                    </a:extLst>
                  </p:cNvPr>
                  <p:cNvSpPr txBox="1"/>
                  <p:nvPr/>
                </p:nvSpPr>
                <p:spPr>
                  <a:xfrm>
                    <a:off x="-951863" y="6216248"/>
                    <a:ext cx="12407265" cy="1655709"/>
                  </a:xfrm>
                  <a:prstGeom prst="rect">
                    <a:avLst/>
                  </a:prstGeom>
                  <a:noFill/>
                </p:spPr>
                <p:txBody>
                  <a:bodyPr wrap="square">
                    <a:spAutoFit/>
                  </a:bodyPr>
                  <a:lstStyle/>
                  <a:p>
                    <a:pPr algn="ctr"/>
                    <a:r>
                      <a:rPr lang="fr-FR" sz="1100" b="1" dirty="0">
                        <a:solidFill>
                          <a:schemeClr val="tx1"/>
                        </a:solidFill>
                        <a:latin typeface="Montserrat Light" panose="00000400000000000000" pitchFamily="50" charset="0"/>
                      </a:rPr>
                      <a:t>Transformer les besoins du travail réel </a:t>
                    </a:r>
                  </a:p>
                  <a:p>
                    <a:pPr algn="ctr"/>
                    <a:r>
                      <a:rPr lang="fr-FR" sz="1100" b="1" dirty="0">
                        <a:solidFill>
                          <a:schemeClr val="tx1"/>
                        </a:solidFill>
                        <a:latin typeface="Montserrat Light" panose="00000400000000000000" pitchFamily="50" charset="0"/>
                      </a:rPr>
                      <a:t>en choix de conception.</a:t>
                    </a:r>
                  </a:p>
                </p:txBody>
              </p:sp>
              <p:pic>
                <p:nvPicPr>
                  <p:cNvPr id="25" name="Image 24">
                    <a:extLst>
                      <a:ext uri="{FF2B5EF4-FFF2-40B4-BE49-F238E27FC236}">
                        <a16:creationId xmlns:a16="http://schemas.microsoft.com/office/drawing/2014/main" id="{59C5E4A2-FE50-F0F4-6C98-EFCAE9C674E7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3">
                    <a:clrChange>
                      <a:clrFrom>
                        <a:srgbClr val="FFFEFF"/>
                      </a:clrFrom>
                      <a:clrTo>
                        <a:srgbClr val="FFFEFF">
                          <a:alpha val="0"/>
                        </a:srgbClr>
                      </a:clrTo>
                    </a:clrChange>
                  </a:blip>
                  <a:srcRect l="19096" t="85591" r="76789" b="8100"/>
                  <a:stretch>
                    <a:fillRect/>
                  </a:stretch>
                </p:blipFill>
                <p:spPr>
                  <a:xfrm>
                    <a:off x="-856079" y="6391188"/>
                    <a:ext cx="801698" cy="691661"/>
                  </a:xfrm>
                  <a:prstGeom prst="rect">
                    <a:avLst/>
                  </a:prstGeom>
                </p:spPr>
              </p:pic>
              <p:pic>
                <p:nvPicPr>
                  <p:cNvPr id="30" name="Image 29">
                    <a:extLst>
                      <a:ext uri="{FF2B5EF4-FFF2-40B4-BE49-F238E27FC236}">
                        <a16:creationId xmlns:a16="http://schemas.microsoft.com/office/drawing/2014/main" id="{52AE7D58-3EB7-E1A1-6537-3D366F7A714F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3">
                    <a:clrChange>
                      <a:clrFrom>
                        <a:srgbClr val="FEFEFE"/>
                      </a:clrFrom>
                      <a:clrTo>
                        <a:srgbClr val="FEFEFE">
                          <a:alpha val="0"/>
                        </a:srgbClr>
                      </a:clrTo>
                    </a:clrChange>
                  </a:blip>
                  <a:srcRect l="73440" t="85591" r="21840" b="8101"/>
                  <a:stretch>
                    <a:fillRect/>
                  </a:stretch>
                </p:blipFill>
                <p:spPr>
                  <a:xfrm>
                    <a:off x="8823320" y="7038072"/>
                    <a:ext cx="919603" cy="691661"/>
                  </a:xfrm>
                  <a:prstGeom prst="rect">
                    <a:avLst/>
                  </a:prstGeom>
                </p:spPr>
              </p:pic>
            </p:grpSp>
            <p:cxnSp>
              <p:nvCxnSpPr>
                <p:cNvPr id="32" name="Connecteur droit 31">
                  <a:extLst>
                    <a:ext uri="{FF2B5EF4-FFF2-40B4-BE49-F238E27FC236}">
                      <a16:creationId xmlns:a16="http://schemas.microsoft.com/office/drawing/2014/main" id="{15994F1E-D0F2-B76D-8BC0-6F0BCDD748F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4157421" y="107118"/>
                  <a:ext cx="0" cy="6624000"/>
                </a:xfrm>
                <a:prstGeom prst="line">
                  <a:avLst/>
                </a:prstGeom>
                <a:ln w="9525"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44" name="Titre 1">
                  <a:extLst>
                    <a:ext uri="{FF2B5EF4-FFF2-40B4-BE49-F238E27FC236}">
                      <a16:creationId xmlns:a16="http://schemas.microsoft.com/office/drawing/2014/main" id="{59BEE673-7E32-1863-A794-C0F9B8C5A8E7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4348002" y="247394"/>
                  <a:ext cx="1558416" cy="831125"/>
                </a:xfrm>
                <a:prstGeom prst="rect">
                  <a:avLst/>
                </a:prstGeom>
              </p:spPr>
              <p:txBody>
                <a:bodyPr anchor="ctr" anchorCtr="0">
                  <a:spAutoFit/>
                </a:bodyPr>
                <a:lstStyle>
                  <a:lvl1pPr algn="l" defTabSz="914400" rtl="0" eaLnBrk="1" latinLnBrk="0" hangingPunct="1">
                    <a:lnSpc>
                      <a:spcPct val="90000"/>
                    </a:lnSpc>
                    <a:spcBef>
                      <a:spcPct val="0"/>
                    </a:spcBef>
                    <a:buNone/>
                    <a:defRPr lang="fr-FR" sz="4400" kern="1200" dirty="0" smtClean="0">
                      <a:solidFill>
                        <a:schemeClr val="accent1"/>
                      </a:solidFill>
                      <a:latin typeface="Petrona" panose="02000503020000020003" pitchFamily="2" charset="0"/>
                      <a:ea typeface="+mj-ea"/>
                      <a:cs typeface="+mj-cs"/>
                    </a:defRPr>
                  </a:lvl1pPr>
                </a:lstStyle>
                <a:p>
                  <a:pPr>
                    <a:lnSpc>
                      <a:spcPct val="150000"/>
                    </a:lnSpc>
                  </a:pPr>
                  <a:r>
                    <a:rPr lang="fr-FR" sz="1100" b="1" noProof="0" dirty="0"/>
                    <a:t>1. Pourquoi intégrer un ergonome </a:t>
                  </a:r>
                </a:p>
                <a:p>
                  <a:pPr>
                    <a:lnSpc>
                      <a:spcPct val="150000"/>
                    </a:lnSpc>
                  </a:pPr>
                  <a:r>
                    <a:rPr lang="fr-FR" sz="1100" b="1" noProof="0" dirty="0"/>
                    <a:t>dès l'AMO ?</a:t>
                  </a:r>
                </a:p>
              </p:txBody>
            </p:sp>
            <p:grpSp>
              <p:nvGrpSpPr>
                <p:cNvPr id="253" name="Groupe 252">
                  <a:extLst>
                    <a:ext uri="{FF2B5EF4-FFF2-40B4-BE49-F238E27FC236}">
                      <a16:creationId xmlns:a16="http://schemas.microsoft.com/office/drawing/2014/main" id="{5C00FEB9-818B-1161-7DEC-6579378FD08E}"/>
                    </a:ext>
                  </a:extLst>
                </p:cNvPr>
                <p:cNvGrpSpPr/>
                <p:nvPr/>
              </p:nvGrpSpPr>
              <p:grpSpPr>
                <a:xfrm>
                  <a:off x="6333026" y="294810"/>
                  <a:ext cx="4775925" cy="1489907"/>
                  <a:chOff x="6034338" y="185728"/>
                  <a:chExt cx="4775925" cy="1489907"/>
                </a:xfrm>
              </p:grpSpPr>
              <p:grpSp>
                <p:nvGrpSpPr>
                  <p:cNvPr id="57" name="Groupe 56">
                    <a:extLst>
                      <a:ext uri="{FF2B5EF4-FFF2-40B4-BE49-F238E27FC236}">
                        <a16:creationId xmlns:a16="http://schemas.microsoft.com/office/drawing/2014/main" id="{22DE7F3C-7240-CB41-B9F7-FE37CC324FB3}"/>
                      </a:ext>
                    </a:extLst>
                  </p:cNvPr>
                  <p:cNvGrpSpPr/>
                  <p:nvPr/>
                </p:nvGrpSpPr>
                <p:grpSpPr>
                  <a:xfrm>
                    <a:off x="9704225" y="190676"/>
                    <a:ext cx="1106038" cy="1484959"/>
                    <a:chOff x="4709888" y="2985613"/>
                    <a:chExt cx="1106038" cy="1484959"/>
                  </a:xfrm>
                </p:grpSpPr>
                <p:sp>
                  <p:nvSpPr>
                    <p:cNvPr id="81" name="Rectangle : coins arrondis 80">
                      <a:extLst>
                        <a:ext uri="{FF2B5EF4-FFF2-40B4-BE49-F238E27FC236}">
                          <a16:creationId xmlns:a16="http://schemas.microsoft.com/office/drawing/2014/main" id="{BE02B17F-5B98-42C9-7E30-792EB2146E1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712763" y="2985614"/>
                      <a:ext cx="1103163" cy="1484958"/>
                    </a:xfrm>
                    <a:prstGeom prst="roundRect">
                      <a:avLst>
                        <a:gd name="adj" fmla="val 4337"/>
                      </a:avLst>
                    </a:prstGeom>
                    <a:solidFill>
                      <a:schemeClr val="accent1">
                        <a:alpha val="10000"/>
                      </a:schemeClr>
                    </a:solidFill>
                    <a:ln w="6350">
                      <a:noFill/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fr-FR" sz="600" dirty="0"/>
                    </a:p>
                  </p:txBody>
                </p:sp>
                <p:sp>
                  <p:nvSpPr>
                    <p:cNvPr id="82" name="Rectangle : coins arrondis 81">
                      <a:extLst>
                        <a:ext uri="{FF2B5EF4-FFF2-40B4-BE49-F238E27FC236}">
                          <a16:creationId xmlns:a16="http://schemas.microsoft.com/office/drawing/2014/main" id="{5792BB94-68EF-6446-EBBB-0818A6B5836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94326" y="2985613"/>
                      <a:ext cx="921600" cy="599605"/>
                    </a:xfrm>
                    <a:prstGeom prst="roundRect">
                      <a:avLst>
                        <a:gd name="adj" fmla="val 0"/>
                      </a:avLst>
                    </a:prstGeom>
                    <a:noFill/>
                    <a:ln>
                      <a:noFill/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r>
                        <a:rPr lang="fr-FR" sz="700" b="1" dirty="0">
                          <a:solidFill>
                            <a:schemeClr val="accent1"/>
                          </a:solidFill>
                          <a:latin typeface="Montserrat Light" panose="00000400000000000000" pitchFamily="50" charset="0"/>
                        </a:rPr>
                        <a:t>Sécuriser </a:t>
                      </a:r>
                    </a:p>
                    <a:p>
                      <a:r>
                        <a:rPr lang="fr-FR" sz="700" b="1" dirty="0">
                          <a:solidFill>
                            <a:schemeClr val="accent1"/>
                          </a:solidFill>
                          <a:latin typeface="Montserrat Light" panose="00000400000000000000" pitchFamily="50" charset="0"/>
                        </a:rPr>
                        <a:t>les décisions </a:t>
                      </a:r>
                    </a:p>
                    <a:p>
                      <a:r>
                        <a:rPr lang="fr-FR" sz="700" b="1" dirty="0">
                          <a:solidFill>
                            <a:schemeClr val="accent1"/>
                          </a:solidFill>
                          <a:latin typeface="Montserrat Light" panose="00000400000000000000" pitchFamily="50" charset="0"/>
                        </a:rPr>
                        <a:t>du projet</a:t>
                      </a:r>
                    </a:p>
                  </p:txBody>
                </p:sp>
                <p:sp>
                  <p:nvSpPr>
                    <p:cNvPr id="83" name="ZoneTexte 82">
                      <a:extLst>
                        <a:ext uri="{FF2B5EF4-FFF2-40B4-BE49-F238E27FC236}">
                          <a16:creationId xmlns:a16="http://schemas.microsoft.com/office/drawing/2014/main" id="{6268C7FA-CFCD-66CE-B005-FA5804F98D54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4709888" y="3516491"/>
                      <a:ext cx="1087917" cy="909031"/>
                    </a:xfrm>
                    <a:prstGeom prst="rect">
                      <a:avLst/>
                    </a:prstGeom>
                    <a:noFill/>
                  </p:spPr>
                  <p:txBody>
                    <a:bodyPr wrap="square">
                      <a:spAutoFit/>
                    </a:bodyPr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fr-FR" sz="600" dirty="0">
                          <a:latin typeface="Montserrat Light" panose="00000400000000000000" pitchFamily="50" charset="0"/>
                        </a:rPr>
                        <a:t>Éclairer les choix de conception grâce à 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fr-FR" sz="600" dirty="0">
                          <a:latin typeface="Montserrat Light" panose="00000400000000000000" pitchFamily="50" charset="0"/>
                        </a:rPr>
                        <a:t>une analyse centrée sur les usages futurs en capitalisant sur 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fr-FR" sz="600" dirty="0">
                          <a:latin typeface="Montserrat Light" panose="00000400000000000000" pitchFamily="50" charset="0"/>
                        </a:rPr>
                        <a:t>les usages actuels.</a:t>
                      </a:r>
                    </a:p>
                  </p:txBody>
                </p:sp>
                <p:grpSp>
                  <p:nvGrpSpPr>
                    <p:cNvPr id="135" name="Groupe 134">
                      <a:extLst>
                        <a:ext uri="{FF2B5EF4-FFF2-40B4-BE49-F238E27FC236}">
                          <a16:creationId xmlns:a16="http://schemas.microsoft.com/office/drawing/2014/main" id="{B43DCD2F-FC51-19A9-4269-1458605F472B}"/>
                        </a:ext>
                      </a:extLst>
                    </p:cNvPr>
                    <p:cNvGrpSpPr>
                      <a:grpSpLocks noChangeAspect="1"/>
                    </p:cNvGrpSpPr>
                    <p:nvPr/>
                  </p:nvGrpSpPr>
                  <p:grpSpPr>
                    <a:xfrm>
                      <a:off x="4756562" y="3181352"/>
                      <a:ext cx="168205" cy="168113"/>
                      <a:chOff x="3561763" y="4100557"/>
                      <a:chExt cx="309600" cy="309430"/>
                    </a:xfrm>
                  </p:grpSpPr>
                  <p:sp>
                    <p:nvSpPr>
                      <p:cNvPr id="136" name="Ellipse 135">
                        <a:extLst>
                          <a:ext uri="{FF2B5EF4-FFF2-40B4-BE49-F238E27FC236}">
                            <a16:creationId xmlns:a16="http://schemas.microsoft.com/office/drawing/2014/main" id="{69C571D7-F933-A49F-7079-A88B0665A1A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561763" y="4100557"/>
                        <a:ext cx="309600" cy="309430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12700">
                        <a:noFill/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fr-FR" sz="600" dirty="0"/>
                      </a:p>
                    </p:txBody>
                  </p:sp>
                  <p:pic>
                    <p:nvPicPr>
                      <p:cNvPr id="137" name="Graphique 136">
                        <a:extLst>
                          <a:ext uri="{FF2B5EF4-FFF2-40B4-BE49-F238E27FC236}">
                            <a16:creationId xmlns:a16="http://schemas.microsoft.com/office/drawing/2014/main" id="{1F255D66-3682-0D3F-7443-0055F0C810F3}"/>
                          </a:ext>
                        </a:extLst>
                      </p:cNvPr>
                      <p:cNvPicPr preferRelativeResize="0">
                        <a:picLocks/>
                      </p:cNvPicPr>
                      <p:nvPr/>
                    </p:nvPicPr>
                    <p:blipFill>
                      <a:blip>
                        <a:extLst>
                          <a:ext uri="{96DAC541-7B7A-43D3-8B79-37D633B846F1}">
                            <asvg:svgBlip xmlns:asvg="http://schemas.microsoft.com/office/drawing/2016/SVG/main" r:embed="rId4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3636797" y="4174538"/>
                        <a:ext cx="154800" cy="154800"/>
                      </a:xfrm>
                      <a:prstGeom prst="rect">
                        <a:avLst/>
                      </a:prstGeom>
                    </p:spPr>
                  </p:pic>
                </p:grpSp>
              </p:grpSp>
              <p:grpSp>
                <p:nvGrpSpPr>
                  <p:cNvPr id="138" name="Groupe 137">
                    <a:extLst>
                      <a:ext uri="{FF2B5EF4-FFF2-40B4-BE49-F238E27FC236}">
                        <a16:creationId xmlns:a16="http://schemas.microsoft.com/office/drawing/2014/main" id="{8B0330F4-0A16-4E5D-1A0C-C471CC07188D}"/>
                      </a:ext>
                    </a:extLst>
                  </p:cNvPr>
                  <p:cNvGrpSpPr/>
                  <p:nvPr/>
                </p:nvGrpSpPr>
                <p:grpSpPr>
                  <a:xfrm>
                    <a:off x="6034338" y="185728"/>
                    <a:ext cx="1129261" cy="1489907"/>
                    <a:chOff x="1040001" y="2980665"/>
                    <a:chExt cx="1129261" cy="1489907"/>
                  </a:xfrm>
                </p:grpSpPr>
                <p:sp>
                  <p:nvSpPr>
                    <p:cNvPr id="139" name="Rectangle : coins arrondis 138">
                      <a:extLst>
                        <a:ext uri="{FF2B5EF4-FFF2-40B4-BE49-F238E27FC236}">
                          <a16:creationId xmlns:a16="http://schemas.microsoft.com/office/drawing/2014/main" id="{97423763-C72D-3354-FD43-93379B1DCDE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40001" y="2985613"/>
                      <a:ext cx="1103163" cy="1484959"/>
                    </a:xfrm>
                    <a:prstGeom prst="roundRect">
                      <a:avLst>
                        <a:gd name="adj" fmla="val 4337"/>
                      </a:avLst>
                    </a:prstGeom>
                    <a:solidFill>
                      <a:schemeClr val="accent1">
                        <a:alpha val="10000"/>
                      </a:schemeClr>
                    </a:solidFill>
                    <a:ln w="6350">
                      <a:noFill/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fr-FR" sz="600" dirty="0"/>
                    </a:p>
                  </p:txBody>
                </p:sp>
                <p:sp>
                  <p:nvSpPr>
                    <p:cNvPr id="140" name="Rectangle : coins arrondis 139">
                      <a:extLst>
                        <a:ext uri="{FF2B5EF4-FFF2-40B4-BE49-F238E27FC236}">
                          <a16:creationId xmlns:a16="http://schemas.microsoft.com/office/drawing/2014/main" id="{756D74F2-D319-F84D-7413-822C8321EF3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219502" y="2980665"/>
                      <a:ext cx="949760" cy="599606"/>
                    </a:xfrm>
                    <a:prstGeom prst="roundRect">
                      <a:avLst>
                        <a:gd name="adj" fmla="val 0"/>
                      </a:avLst>
                    </a:prstGeom>
                    <a:noFill/>
                    <a:ln>
                      <a:noFill/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r>
                        <a:rPr lang="fr-FR" sz="700" b="1" dirty="0">
                          <a:solidFill>
                            <a:schemeClr val="accent1"/>
                          </a:solidFill>
                          <a:latin typeface="Montserrat Light" panose="00000400000000000000" pitchFamily="50" charset="0"/>
                        </a:rPr>
                        <a:t>Concevoir des espaces adaptés </a:t>
                      </a:r>
                    </a:p>
                    <a:p>
                      <a:r>
                        <a:rPr lang="fr-FR" sz="700" b="1" dirty="0">
                          <a:solidFill>
                            <a:schemeClr val="accent1"/>
                          </a:solidFill>
                          <a:latin typeface="Montserrat Light" panose="00000400000000000000" pitchFamily="50" charset="0"/>
                        </a:rPr>
                        <a:t>au travail réel</a:t>
                      </a:r>
                    </a:p>
                  </p:txBody>
                </p:sp>
                <p:sp>
                  <p:nvSpPr>
                    <p:cNvPr id="141" name="ZoneTexte 140">
                      <a:extLst>
                        <a:ext uri="{FF2B5EF4-FFF2-40B4-BE49-F238E27FC236}">
                          <a16:creationId xmlns:a16="http://schemas.microsoft.com/office/drawing/2014/main" id="{15448655-7CDC-74FC-202E-02CDBD9D8C03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1044150" y="3514615"/>
                      <a:ext cx="1114166" cy="909031"/>
                    </a:xfrm>
                    <a:prstGeom prst="rect">
                      <a:avLst/>
                    </a:prstGeom>
                    <a:noFill/>
                  </p:spPr>
                  <p:txBody>
                    <a:bodyPr wrap="square">
                      <a:spAutoFit/>
                    </a:bodyPr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fr-FR" sz="600" dirty="0">
                          <a:solidFill>
                            <a:schemeClr val="tx1"/>
                          </a:solidFill>
                          <a:latin typeface="Montserrat Light" panose="00000400000000000000" pitchFamily="50" charset="0"/>
                        </a:rPr>
                        <a:t>Prendre en compte les activités futures pour concevoir des locaux qui intègrent la prévention 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fr-FR" sz="600" dirty="0">
                          <a:solidFill>
                            <a:schemeClr val="tx1"/>
                          </a:solidFill>
                          <a:latin typeface="Montserrat Light" panose="00000400000000000000" pitchFamily="50" charset="0"/>
                        </a:rPr>
                        <a:t>des risques professionnels.</a:t>
                      </a:r>
                    </a:p>
                  </p:txBody>
                </p:sp>
                <p:grpSp>
                  <p:nvGrpSpPr>
                    <p:cNvPr id="144" name="Groupe 143">
                      <a:extLst>
                        <a:ext uri="{FF2B5EF4-FFF2-40B4-BE49-F238E27FC236}">
                          <a16:creationId xmlns:a16="http://schemas.microsoft.com/office/drawing/2014/main" id="{9DC6DC9C-3BDE-4FBF-FDDB-41F4CE8DC221}"/>
                        </a:ext>
                      </a:extLst>
                    </p:cNvPr>
                    <p:cNvGrpSpPr>
                      <a:grpSpLocks noChangeAspect="1"/>
                    </p:cNvGrpSpPr>
                    <p:nvPr/>
                  </p:nvGrpSpPr>
                  <p:grpSpPr>
                    <a:xfrm>
                      <a:off x="1080794" y="3185845"/>
                      <a:ext cx="168205" cy="168113"/>
                      <a:chOff x="1123999" y="3107652"/>
                      <a:chExt cx="309600" cy="309430"/>
                    </a:xfrm>
                  </p:grpSpPr>
                  <p:sp>
                    <p:nvSpPr>
                      <p:cNvPr id="145" name="Ellipse 144">
                        <a:extLst>
                          <a:ext uri="{FF2B5EF4-FFF2-40B4-BE49-F238E27FC236}">
                            <a16:creationId xmlns:a16="http://schemas.microsoft.com/office/drawing/2014/main" id="{4EC4D554-A61C-305D-62FD-42FA00B4F96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123999" y="3107652"/>
                        <a:ext cx="309600" cy="309430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12700">
                        <a:noFill/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fr-FR" sz="600" dirty="0"/>
                      </a:p>
                    </p:txBody>
                  </p:sp>
                  <p:pic>
                    <p:nvPicPr>
                      <p:cNvPr id="146" name="Graphique 145">
                        <a:extLst>
                          <a:ext uri="{FF2B5EF4-FFF2-40B4-BE49-F238E27FC236}">
                            <a16:creationId xmlns:a16="http://schemas.microsoft.com/office/drawing/2014/main" id="{B43E1C9C-F3FE-4B5A-3B2B-C4DAFAB298A0}"/>
                          </a:ext>
                        </a:extLst>
                      </p:cNvPr>
                      <p:cNvPicPr preferRelativeResize="0">
                        <a:picLocks/>
                      </p:cNvPicPr>
                      <p:nvPr/>
                    </p:nvPicPr>
                    <p:blipFill>
                      <a:blip>
                        <a:extLst>
                          <a:ext uri="{96DAC541-7B7A-43D3-8B79-37D633B846F1}">
                            <asvg:svgBlip xmlns:asvg="http://schemas.microsoft.com/office/drawing/2016/SVG/main" r:embed="rId5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1196616" y="3182155"/>
                        <a:ext cx="154800" cy="154800"/>
                      </a:xfrm>
                      <a:prstGeom prst="rect">
                        <a:avLst/>
                      </a:prstGeom>
                    </p:spPr>
                  </p:pic>
                </p:grpSp>
              </p:grpSp>
              <p:grpSp>
                <p:nvGrpSpPr>
                  <p:cNvPr id="148" name="Groupe 147">
                    <a:extLst>
                      <a:ext uri="{FF2B5EF4-FFF2-40B4-BE49-F238E27FC236}">
                        <a16:creationId xmlns:a16="http://schemas.microsoft.com/office/drawing/2014/main" id="{BB17F58E-FC50-CF14-AC7A-518EC09FA89A}"/>
                      </a:ext>
                    </a:extLst>
                  </p:cNvPr>
                  <p:cNvGrpSpPr/>
                  <p:nvPr/>
                </p:nvGrpSpPr>
                <p:grpSpPr>
                  <a:xfrm>
                    <a:off x="8446115" y="190676"/>
                    <a:ext cx="1187798" cy="1484959"/>
                    <a:chOff x="3451778" y="2985613"/>
                    <a:chExt cx="1187798" cy="1484959"/>
                  </a:xfrm>
                </p:grpSpPr>
                <p:sp>
                  <p:nvSpPr>
                    <p:cNvPr id="151" name="Rectangle : coins arrondis 150">
                      <a:extLst>
                        <a:ext uri="{FF2B5EF4-FFF2-40B4-BE49-F238E27FC236}">
                          <a16:creationId xmlns:a16="http://schemas.microsoft.com/office/drawing/2014/main" id="{D22C6016-93D6-1E69-15F1-CC3553542DC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480256" y="2985614"/>
                      <a:ext cx="1103163" cy="1484958"/>
                    </a:xfrm>
                    <a:prstGeom prst="roundRect">
                      <a:avLst>
                        <a:gd name="adj" fmla="val 4337"/>
                      </a:avLst>
                    </a:prstGeom>
                    <a:solidFill>
                      <a:schemeClr val="accent1">
                        <a:alpha val="10000"/>
                      </a:schemeClr>
                    </a:solidFill>
                    <a:ln w="6350">
                      <a:noFill/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fr-FR" sz="600" dirty="0"/>
                    </a:p>
                  </p:txBody>
                </p:sp>
                <p:sp>
                  <p:nvSpPr>
                    <p:cNvPr id="166" name="Rectangle : coins arrondis 165">
                      <a:extLst>
                        <a:ext uri="{FF2B5EF4-FFF2-40B4-BE49-F238E27FC236}">
                          <a16:creationId xmlns:a16="http://schemas.microsoft.com/office/drawing/2014/main" id="{D463EE5A-BD36-A7A7-6171-2DD94289CFC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661819" y="2985613"/>
                      <a:ext cx="921600" cy="599605"/>
                    </a:xfrm>
                    <a:prstGeom prst="roundRect">
                      <a:avLst>
                        <a:gd name="adj" fmla="val 0"/>
                      </a:avLst>
                    </a:prstGeom>
                    <a:noFill/>
                    <a:ln>
                      <a:noFill/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r>
                        <a:rPr lang="fr-FR" sz="700" b="1" dirty="0">
                          <a:solidFill>
                            <a:schemeClr val="accent1"/>
                          </a:solidFill>
                          <a:latin typeface="Montserrat Light" panose="00000400000000000000" pitchFamily="50" charset="0"/>
                        </a:rPr>
                        <a:t>Anticiper </a:t>
                      </a:r>
                    </a:p>
                    <a:p>
                      <a:r>
                        <a:rPr lang="fr-FR" sz="700" b="1" dirty="0">
                          <a:solidFill>
                            <a:schemeClr val="accent1"/>
                          </a:solidFill>
                          <a:latin typeface="Montserrat Light" panose="00000400000000000000" pitchFamily="50" charset="0"/>
                        </a:rPr>
                        <a:t>les risques et </a:t>
                      </a:r>
                    </a:p>
                    <a:p>
                      <a:r>
                        <a:rPr lang="fr-FR" sz="700" b="1" dirty="0">
                          <a:solidFill>
                            <a:schemeClr val="accent1"/>
                          </a:solidFill>
                          <a:latin typeface="Montserrat Light" panose="00000400000000000000" pitchFamily="50" charset="0"/>
                        </a:rPr>
                        <a:t>les contraintes</a:t>
                      </a:r>
                    </a:p>
                  </p:txBody>
                </p:sp>
                <p:sp>
                  <p:nvSpPr>
                    <p:cNvPr id="172" name="ZoneTexte 171">
                      <a:extLst>
                        <a:ext uri="{FF2B5EF4-FFF2-40B4-BE49-F238E27FC236}">
                          <a16:creationId xmlns:a16="http://schemas.microsoft.com/office/drawing/2014/main" id="{E1CB1BE3-7287-3427-6D2A-77A33F6C49C3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3451778" y="3514615"/>
                      <a:ext cx="1187798" cy="770532"/>
                    </a:xfrm>
                    <a:prstGeom prst="rect">
                      <a:avLst/>
                    </a:prstGeom>
                    <a:noFill/>
                  </p:spPr>
                  <p:txBody>
                    <a:bodyPr wrap="square">
                      <a:spAutoFit/>
                    </a:bodyPr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fr-FR" sz="600" dirty="0">
                          <a:latin typeface="Montserrat Light" panose="00000400000000000000" pitchFamily="50" charset="0"/>
                        </a:rPr>
                        <a:t>Identifier les difficultés avant qu'elles ne deviennent des problèmes coûteux pour le maître d’ouvrage.</a:t>
                      </a:r>
                    </a:p>
                  </p:txBody>
                </p:sp>
                <p:grpSp>
                  <p:nvGrpSpPr>
                    <p:cNvPr id="175" name="Groupe 174">
                      <a:extLst>
                        <a:ext uri="{FF2B5EF4-FFF2-40B4-BE49-F238E27FC236}">
                          <a16:creationId xmlns:a16="http://schemas.microsoft.com/office/drawing/2014/main" id="{96F1FA1D-2149-CF8E-5BC1-A29662898E0F}"/>
                        </a:ext>
                      </a:extLst>
                    </p:cNvPr>
                    <p:cNvGrpSpPr>
                      <a:grpSpLocks noChangeAspect="1"/>
                    </p:cNvGrpSpPr>
                    <p:nvPr/>
                  </p:nvGrpSpPr>
                  <p:grpSpPr>
                    <a:xfrm>
                      <a:off x="3529572" y="3185877"/>
                      <a:ext cx="168205" cy="168113"/>
                      <a:chOff x="3558216" y="3104798"/>
                      <a:chExt cx="309600" cy="309430"/>
                    </a:xfrm>
                  </p:grpSpPr>
                  <p:sp>
                    <p:nvSpPr>
                      <p:cNvPr id="176" name="Ellipse 175">
                        <a:extLst>
                          <a:ext uri="{FF2B5EF4-FFF2-40B4-BE49-F238E27FC236}">
                            <a16:creationId xmlns:a16="http://schemas.microsoft.com/office/drawing/2014/main" id="{6E79F69B-8A9A-1AA6-17BF-C48CB1F9E50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558216" y="3104798"/>
                        <a:ext cx="309600" cy="309430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12700">
                        <a:noFill/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fr-FR" sz="600" dirty="0"/>
                      </a:p>
                    </p:txBody>
                  </p:sp>
                  <p:pic>
                    <p:nvPicPr>
                      <p:cNvPr id="177" name="Graphique 176">
                        <a:extLst>
                          <a:ext uri="{FF2B5EF4-FFF2-40B4-BE49-F238E27FC236}">
                            <a16:creationId xmlns:a16="http://schemas.microsoft.com/office/drawing/2014/main" id="{AC310A7F-E5D5-C503-BE77-E984C2590903}"/>
                          </a:ext>
                        </a:extLst>
                      </p:cNvPr>
                      <p:cNvPicPr preferRelativeResize="0">
                        <a:picLocks/>
                      </p:cNvPicPr>
                      <p:nvPr/>
                    </p:nvPicPr>
                    <p:blipFill>
                      <a:blip>
                        <a:extLst>
                          <a:ext uri="{96DAC541-7B7A-43D3-8B79-37D633B846F1}">
                            <asvg:svgBlip xmlns:asvg="http://schemas.microsoft.com/office/drawing/2016/SVG/main" r:embed="rId6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3631787" y="3182155"/>
                        <a:ext cx="154800" cy="154800"/>
                      </a:xfrm>
                      <a:prstGeom prst="rect">
                        <a:avLst/>
                      </a:prstGeom>
                    </p:spPr>
                  </p:pic>
                </p:grpSp>
              </p:grpSp>
              <p:grpSp>
                <p:nvGrpSpPr>
                  <p:cNvPr id="178" name="Groupe 177">
                    <a:extLst>
                      <a:ext uri="{FF2B5EF4-FFF2-40B4-BE49-F238E27FC236}">
                        <a16:creationId xmlns:a16="http://schemas.microsoft.com/office/drawing/2014/main" id="{CF0AE0FB-051D-4690-05AE-918626AEAC5C}"/>
                      </a:ext>
                    </a:extLst>
                  </p:cNvPr>
                  <p:cNvGrpSpPr/>
                  <p:nvPr/>
                </p:nvGrpSpPr>
                <p:grpSpPr>
                  <a:xfrm>
                    <a:off x="7255701" y="190676"/>
                    <a:ext cx="1157589" cy="1484959"/>
                    <a:chOff x="2261364" y="2985613"/>
                    <a:chExt cx="1157589" cy="1484959"/>
                  </a:xfrm>
                </p:grpSpPr>
                <p:sp>
                  <p:nvSpPr>
                    <p:cNvPr id="179" name="Rectangle : coins arrondis 178">
                      <a:extLst>
                        <a:ext uri="{FF2B5EF4-FFF2-40B4-BE49-F238E27FC236}">
                          <a16:creationId xmlns:a16="http://schemas.microsoft.com/office/drawing/2014/main" id="{14DF6DB5-FAD9-7B3B-A3F1-12B9D3F4520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263100" y="2985613"/>
                      <a:ext cx="1103163" cy="1484959"/>
                    </a:xfrm>
                    <a:prstGeom prst="roundRect">
                      <a:avLst>
                        <a:gd name="adj" fmla="val 4337"/>
                      </a:avLst>
                    </a:prstGeom>
                    <a:solidFill>
                      <a:schemeClr val="accent1">
                        <a:alpha val="10000"/>
                      </a:schemeClr>
                    </a:solidFill>
                    <a:ln w="6350">
                      <a:noFill/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fr-FR" sz="600" dirty="0"/>
                    </a:p>
                  </p:txBody>
                </p:sp>
                <p:sp>
                  <p:nvSpPr>
                    <p:cNvPr id="180" name="Rectangle : coins arrondis 179">
                      <a:extLst>
                        <a:ext uri="{FF2B5EF4-FFF2-40B4-BE49-F238E27FC236}">
                          <a16:creationId xmlns:a16="http://schemas.microsoft.com/office/drawing/2014/main" id="{D0F6570A-DE0A-CDC9-3AE4-A4AA796F202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446564" y="2985613"/>
                      <a:ext cx="972389" cy="599605"/>
                    </a:xfrm>
                    <a:prstGeom prst="roundRect">
                      <a:avLst>
                        <a:gd name="adj" fmla="val 0"/>
                      </a:avLst>
                    </a:prstGeom>
                    <a:noFill/>
                    <a:ln>
                      <a:noFill/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r>
                        <a:rPr lang="fr-FR" sz="700" b="1" dirty="0">
                          <a:solidFill>
                            <a:schemeClr val="accent1"/>
                          </a:solidFill>
                          <a:latin typeface="Montserrat Light" panose="00000400000000000000" pitchFamily="50" charset="0"/>
                        </a:rPr>
                        <a:t>Faciliter l'appropriation </a:t>
                      </a:r>
                    </a:p>
                    <a:p>
                      <a:r>
                        <a:rPr lang="fr-FR" sz="700" b="1" dirty="0">
                          <a:solidFill>
                            <a:schemeClr val="accent1"/>
                          </a:solidFill>
                          <a:latin typeface="Montserrat Light" panose="00000400000000000000" pitchFamily="50" charset="0"/>
                        </a:rPr>
                        <a:t>des futurs locaux</a:t>
                      </a:r>
                    </a:p>
                  </p:txBody>
                </p:sp>
                <p:sp>
                  <p:nvSpPr>
                    <p:cNvPr id="181" name="ZoneTexte 180">
                      <a:extLst>
                        <a:ext uri="{FF2B5EF4-FFF2-40B4-BE49-F238E27FC236}">
                          <a16:creationId xmlns:a16="http://schemas.microsoft.com/office/drawing/2014/main" id="{EE24C785-F9B5-4506-90C8-34BECADEB3E2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2261364" y="3497250"/>
                      <a:ext cx="1087870" cy="670896"/>
                    </a:xfrm>
                    <a:prstGeom prst="rect">
                      <a:avLst/>
                    </a:prstGeom>
                    <a:noFill/>
                  </p:spPr>
                  <p:txBody>
                    <a:bodyPr wrap="square">
                      <a:spAutoFit/>
                    </a:bodyPr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fr-FR" sz="600" dirty="0">
                          <a:latin typeface="Montserrat Light" panose="00000400000000000000" pitchFamily="50" charset="0"/>
                        </a:rPr>
                        <a:t>Concevoir des espaces fonctionnels, compris et acceptés par leurs utilisateurs.</a:t>
                      </a:r>
                    </a:p>
                  </p:txBody>
                </p:sp>
                <p:grpSp>
                  <p:nvGrpSpPr>
                    <p:cNvPr id="182" name="Groupe 181">
                      <a:extLst>
                        <a:ext uri="{FF2B5EF4-FFF2-40B4-BE49-F238E27FC236}">
                          <a16:creationId xmlns:a16="http://schemas.microsoft.com/office/drawing/2014/main" id="{C1AEF5B6-89CF-FDB6-A876-0A55C995B4D3}"/>
                        </a:ext>
                      </a:extLst>
                    </p:cNvPr>
                    <p:cNvGrpSpPr>
                      <a:grpSpLocks noChangeAspect="1"/>
                    </p:cNvGrpSpPr>
                    <p:nvPr/>
                  </p:nvGrpSpPr>
                  <p:grpSpPr>
                    <a:xfrm>
                      <a:off x="2297675" y="3190546"/>
                      <a:ext cx="168205" cy="168113"/>
                      <a:chOff x="1123999" y="4087881"/>
                      <a:chExt cx="309600" cy="309430"/>
                    </a:xfrm>
                  </p:grpSpPr>
                  <p:sp>
                    <p:nvSpPr>
                      <p:cNvPr id="183" name="Ellipse 182">
                        <a:extLst>
                          <a:ext uri="{FF2B5EF4-FFF2-40B4-BE49-F238E27FC236}">
                            <a16:creationId xmlns:a16="http://schemas.microsoft.com/office/drawing/2014/main" id="{605DFEE0-4872-142D-AAFE-1795F034876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123999" y="4087881"/>
                        <a:ext cx="309600" cy="309430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12700">
                        <a:noFill/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fr-FR" sz="600" dirty="0"/>
                      </a:p>
                    </p:txBody>
                  </p:sp>
                  <p:pic>
                    <p:nvPicPr>
                      <p:cNvPr id="184" name="Graphique 183">
                        <a:extLst>
                          <a:ext uri="{FF2B5EF4-FFF2-40B4-BE49-F238E27FC236}">
                            <a16:creationId xmlns:a16="http://schemas.microsoft.com/office/drawing/2014/main" id="{C56FEE11-C5E9-D0C1-D1D1-1BF395E18521}"/>
                          </a:ext>
                        </a:extLst>
                      </p:cNvPr>
                      <p:cNvPicPr preferRelativeResize="0">
                        <a:picLocks/>
                      </p:cNvPicPr>
                      <p:nvPr/>
                    </p:nvPicPr>
                    <p:blipFill>
                      <a:blip>
                        <a:extLst>
                          <a:ext uri="{96DAC541-7B7A-43D3-8B79-37D633B846F1}">
                            <asvg:svgBlip xmlns:asvg="http://schemas.microsoft.com/office/drawing/2016/SVG/main" r:embed="rId7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1196951" y="4164509"/>
                        <a:ext cx="154800" cy="154800"/>
                      </a:xfrm>
                      <a:prstGeom prst="rect">
                        <a:avLst/>
                      </a:prstGeom>
                    </p:spPr>
                  </p:pic>
                </p:grpSp>
              </p:grpSp>
            </p:grpSp>
            <p:cxnSp>
              <p:nvCxnSpPr>
                <p:cNvPr id="238" name="Connecteur droit 237">
                  <a:extLst>
                    <a:ext uri="{FF2B5EF4-FFF2-40B4-BE49-F238E27FC236}">
                      <a16:creationId xmlns:a16="http://schemas.microsoft.com/office/drawing/2014/main" id="{8B241062-14A3-30D6-53DF-B62C8C75AE63}"/>
                    </a:ext>
                  </a:extLst>
                </p:cNvPr>
                <p:cNvCxnSpPr/>
                <p:nvPr/>
              </p:nvCxnSpPr>
              <p:spPr>
                <a:xfrm flipH="1">
                  <a:off x="4350585" y="1922032"/>
                  <a:ext cx="6732000" cy="0"/>
                </a:xfrm>
                <a:prstGeom prst="line">
                  <a:avLst/>
                </a:prstGeom>
                <a:ln w="9525"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3" name="Connecteur droit 242">
                  <a:extLst>
                    <a:ext uri="{FF2B5EF4-FFF2-40B4-BE49-F238E27FC236}">
                      <a16:creationId xmlns:a16="http://schemas.microsoft.com/office/drawing/2014/main" id="{BAF14F9B-E510-10C7-DC24-5F65FA2C315E}"/>
                    </a:ext>
                  </a:extLst>
                </p:cNvPr>
                <p:cNvCxnSpPr/>
                <p:nvPr/>
              </p:nvCxnSpPr>
              <p:spPr>
                <a:xfrm flipH="1">
                  <a:off x="4383463" y="4433738"/>
                  <a:ext cx="6732000" cy="0"/>
                </a:xfrm>
                <a:prstGeom prst="line">
                  <a:avLst/>
                </a:prstGeom>
                <a:ln w="9525"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255" name="Groupe 254">
                  <a:extLst>
                    <a:ext uri="{FF2B5EF4-FFF2-40B4-BE49-F238E27FC236}">
                      <a16:creationId xmlns:a16="http://schemas.microsoft.com/office/drawing/2014/main" id="{8B4D2B7B-D64A-8D91-041A-29DAD0A247D3}"/>
                    </a:ext>
                  </a:extLst>
                </p:cNvPr>
                <p:cNvGrpSpPr/>
                <p:nvPr/>
              </p:nvGrpSpPr>
              <p:grpSpPr>
                <a:xfrm>
                  <a:off x="4383463" y="2127180"/>
                  <a:ext cx="6744712" cy="2075942"/>
                  <a:chOff x="4383463" y="1895164"/>
                  <a:chExt cx="6744712" cy="2075942"/>
                </a:xfrm>
              </p:grpSpPr>
              <p:sp>
                <p:nvSpPr>
                  <p:cNvPr id="232" name="Titre 1">
                    <a:extLst>
                      <a:ext uri="{FF2B5EF4-FFF2-40B4-BE49-F238E27FC236}">
                        <a16:creationId xmlns:a16="http://schemas.microsoft.com/office/drawing/2014/main" id="{61945A60-259D-7AA8-2B5D-5EF596BEBD1B}"/>
                      </a:ext>
                    </a:extLst>
                  </p:cNvPr>
                  <p:cNvSpPr txBox="1">
                    <a:spLocks/>
                  </p:cNvSpPr>
                  <p:nvPr/>
                </p:nvSpPr>
                <p:spPr>
                  <a:xfrm>
                    <a:off x="4383463" y="1895164"/>
                    <a:ext cx="1521273" cy="831125"/>
                  </a:xfrm>
                  <a:prstGeom prst="rect">
                    <a:avLst/>
                  </a:prstGeom>
                </p:spPr>
                <p:txBody>
                  <a:bodyPr anchor="ctr" anchorCtr="0">
                    <a:spAutoFit/>
                  </a:bodyPr>
                  <a:lstStyle>
                    <a:lvl1pPr algn="l" defTabSz="914400" rtl="0" eaLnBrk="1" latinLnBrk="0" hangingPunct="1">
                      <a:lnSpc>
                        <a:spcPct val="90000"/>
                      </a:lnSpc>
                      <a:spcBef>
                        <a:spcPct val="0"/>
                      </a:spcBef>
                      <a:buNone/>
                      <a:defRPr lang="fr-FR" sz="4400" kern="1200" dirty="0" smtClean="0">
                        <a:solidFill>
                          <a:schemeClr val="accent1"/>
                        </a:solidFill>
                        <a:latin typeface="Petrona" panose="02000503020000020003" pitchFamily="2" charset="0"/>
                        <a:ea typeface="+mj-ea"/>
                        <a:cs typeface="+mj-cs"/>
                      </a:defRPr>
                    </a:lvl1pPr>
                  </a:lstStyle>
                  <a:p>
                    <a:pPr>
                      <a:lnSpc>
                        <a:spcPct val="150000"/>
                      </a:lnSpc>
                    </a:pPr>
                    <a:r>
                      <a:rPr lang="fr-FR" sz="1100" b="1" noProof="0" dirty="0"/>
                      <a:t>2. En quoi l'ergonome renforce votre mission d'AMO ?</a:t>
                    </a:r>
                  </a:p>
                </p:txBody>
              </p:sp>
              <p:grpSp>
                <p:nvGrpSpPr>
                  <p:cNvPr id="252" name="Groupe 251">
                    <a:extLst>
                      <a:ext uri="{FF2B5EF4-FFF2-40B4-BE49-F238E27FC236}">
                        <a16:creationId xmlns:a16="http://schemas.microsoft.com/office/drawing/2014/main" id="{9762E225-9DE2-F64B-3C0C-336A3B65A001}"/>
                      </a:ext>
                    </a:extLst>
                  </p:cNvPr>
                  <p:cNvGrpSpPr/>
                  <p:nvPr/>
                </p:nvGrpSpPr>
                <p:grpSpPr>
                  <a:xfrm>
                    <a:off x="6048571" y="1940243"/>
                    <a:ext cx="5079604" cy="2030863"/>
                    <a:chOff x="6048571" y="1940243"/>
                    <a:chExt cx="5079604" cy="2030863"/>
                  </a:xfrm>
                </p:grpSpPr>
                <p:grpSp>
                  <p:nvGrpSpPr>
                    <p:cNvPr id="208" name="Groupe 207">
                      <a:extLst>
                        <a:ext uri="{FF2B5EF4-FFF2-40B4-BE49-F238E27FC236}">
                          <a16:creationId xmlns:a16="http://schemas.microsoft.com/office/drawing/2014/main" id="{BCEA063B-6BB8-142D-DA7A-EE1C2F908C6C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8660324" y="1940247"/>
                      <a:ext cx="2467851" cy="2029236"/>
                      <a:chOff x="787373" y="2228852"/>
                      <a:chExt cx="2467851" cy="2029236"/>
                    </a:xfrm>
                  </p:grpSpPr>
                  <p:grpSp>
                    <p:nvGrpSpPr>
                      <p:cNvPr id="209" name="Groupe 208">
                        <a:extLst>
                          <a:ext uri="{FF2B5EF4-FFF2-40B4-BE49-F238E27FC236}">
                            <a16:creationId xmlns:a16="http://schemas.microsoft.com/office/drawing/2014/main" id="{D9F5DEDB-B345-F3F1-A646-7211CC43E64E}"/>
                          </a:ext>
                        </a:extLst>
                      </p:cNvPr>
                      <p:cNvGrpSpPr>
                        <a:grpSpLocks noChangeAspect="1"/>
                      </p:cNvGrpSpPr>
                      <p:nvPr/>
                    </p:nvGrpSpPr>
                    <p:grpSpPr>
                      <a:xfrm>
                        <a:off x="787373" y="2228852"/>
                        <a:ext cx="2467851" cy="2029236"/>
                        <a:chOff x="787373" y="2228850"/>
                        <a:chExt cx="2467851" cy="1529555"/>
                      </a:xfrm>
                    </p:grpSpPr>
                    <p:sp>
                      <p:nvSpPr>
                        <p:cNvPr id="222" name="Rectangle : coins arrondis 221">
                          <a:extLst>
                            <a:ext uri="{FF2B5EF4-FFF2-40B4-BE49-F238E27FC236}">
                              <a16:creationId xmlns:a16="http://schemas.microsoft.com/office/drawing/2014/main" id="{29E08715-011D-11DF-4E61-2AE6B2AB5F3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787373" y="2228850"/>
                          <a:ext cx="2467849" cy="133312"/>
                        </a:xfrm>
                        <a:prstGeom prst="roundRect">
                          <a:avLst>
                            <a:gd name="adj" fmla="val 23616"/>
                          </a:avLst>
                        </a:prstGeom>
                        <a:solidFill>
                          <a:schemeClr val="accent1"/>
                        </a:solidFill>
                        <a:ln w="6350">
                          <a:noFill/>
                        </a:ln>
                      </p:spPr>
                      <p:style>
                        <a:lnRef idx="2">
                          <a:schemeClr val="accent1">
                            <a:shade val="15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r>
                            <a:rPr lang="fr-FR" sz="700" b="1" dirty="0">
                              <a:latin typeface="Montserrat Light" panose="00000400000000000000" pitchFamily="50" charset="0"/>
                            </a:rPr>
                            <a:t>Mon apport en tant qu’ergonome</a:t>
                          </a:r>
                        </a:p>
                      </p:txBody>
                    </p:sp>
                    <p:cxnSp>
                      <p:nvCxnSpPr>
                        <p:cNvPr id="223" name="Connecteur droit 222">
                          <a:extLst>
                            <a:ext uri="{FF2B5EF4-FFF2-40B4-BE49-F238E27FC236}">
                              <a16:creationId xmlns:a16="http://schemas.microsoft.com/office/drawing/2014/main" id="{99F13F28-1B9F-B65D-5D35-AA9A69E07377}"/>
                            </a:ext>
                          </a:extLst>
                        </p:cNvPr>
                        <p:cNvCxnSpPr>
                          <a:cxnSpLocks/>
                        </p:cNvCxnSpPr>
                        <p:nvPr/>
                      </p:nvCxnSpPr>
                      <p:spPr>
                        <a:xfrm>
                          <a:off x="1115345" y="2430362"/>
                          <a:ext cx="0" cy="210463"/>
                        </a:xfrm>
                        <a:prstGeom prst="line">
                          <a:avLst/>
                        </a:prstGeom>
                        <a:ln cap="rnd">
                          <a:solidFill>
                            <a:schemeClr val="bg1">
                              <a:lumMod val="85000"/>
                            </a:schemeClr>
                          </a:solidFill>
                          <a:round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sp>
                      <p:nvSpPr>
                        <p:cNvPr id="224" name="Rectangle : coins arrondis 223">
                          <a:extLst>
                            <a:ext uri="{FF2B5EF4-FFF2-40B4-BE49-F238E27FC236}">
                              <a16:creationId xmlns:a16="http://schemas.microsoft.com/office/drawing/2014/main" id="{1E376F57-BC1F-3208-ECF5-258EFBEF337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787374" y="2362161"/>
                          <a:ext cx="2467850" cy="1396243"/>
                        </a:xfrm>
                        <a:prstGeom prst="roundRect">
                          <a:avLst>
                            <a:gd name="adj" fmla="val 1744"/>
                          </a:avLst>
                        </a:prstGeom>
                        <a:solidFill>
                          <a:schemeClr val="accent1">
                            <a:alpha val="10000"/>
                          </a:schemeClr>
                        </a:solidFill>
                        <a:ln w="6350">
                          <a:noFill/>
                        </a:ln>
                      </p:spPr>
                      <p:style>
                        <a:lnRef idx="2">
                          <a:schemeClr val="accent1">
                            <a:shade val="15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fr-FR" sz="600" dirty="0"/>
                        </a:p>
                      </p:txBody>
                    </p:sp>
                    <p:cxnSp>
                      <p:nvCxnSpPr>
                        <p:cNvPr id="225" name="Connecteur droit 224">
                          <a:extLst>
                            <a:ext uri="{FF2B5EF4-FFF2-40B4-BE49-F238E27FC236}">
                              <a16:creationId xmlns:a16="http://schemas.microsoft.com/office/drawing/2014/main" id="{0873C008-1FA5-4503-952B-67073B091CDD}"/>
                            </a:ext>
                          </a:extLst>
                        </p:cNvPr>
                        <p:cNvCxnSpPr>
                          <a:cxnSpLocks/>
                        </p:cNvCxnSpPr>
                        <p:nvPr/>
                      </p:nvCxnSpPr>
                      <p:spPr>
                        <a:xfrm>
                          <a:off x="1109021" y="2768035"/>
                          <a:ext cx="0" cy="210463"/>
                        </a:xfrm>
                        <a:prstGeom prst="line">
                          <a:avLst/>
                        </a:prstGeom>
                        <a:ln cap="rnd">
                          <a:solidFill>
                            <a:schemeClr val="bg1">
                              <a:lumMod val="85000"/>
                            </a:schemeClr>
                          </a:solidFill>
                          <a:round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226" name="Connecteur droit 225">
                          <a:extLst>
                            <a:ext uri="{FF2B5EF4-FFF2-40B4-BE49-F238E27FC236}">
                              <a16:creationId xmlns:a16="http://schemas.microsoft.com/office/drawing/2014/main" id="{73B2B014-8C7B-FE77-FF17-A9C136827FD0}"/>
                            </a:ext>
                          </a:extLst>
                        </p:cNvPr>
                        <p:cNvCxnSpPr>
                          <a:cxnSpLocks/>
                        </p:cNvCxnSpPr>
                        <p:nvPr/>
                      </p:nvCxnSpPr>
                      <p:spPr>
                        <a:xfrm>
                          <a:off x="1109021" y="3110397"/>
                          <a:ext cx="0" cy="210463"/>
                        </a:xfrm>
                        <a:prstGeom prst="line">
                          <a:avLst/>
                        </a:prstGeom>
                        <a:ln cap="rnd">
                          <a:solidFill>
                            <a:schemeClr val="bg1">
                              <a:lumMod val="85000"/>
                            </a:schemeClr>
                          </a:solidFill>
                          <a:round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227" name="Connecteur droit 226">
                          <a:extLst>
                            <a:ext uri="{FF2B5EF4-FFF2-40B4-BE49-F238E27FC236}">
                              <a16:creationId xmlns:a16="http://schemas.microsoft.com/office/drawing/2014/main" id="{AE9E5B76-D232-3BDD-DE4C-01F2C7BF842D}"/>
                            </a:ext>
                          </a:extLst>
                        </p:cNvPr>
                        <p:cNvCxnSpPr>
                          <a:cxnSpLocks/>
                        </p:cNvCxnSpPr>
                        <p:nvPr/>
                      </p:nvCxnSpPr>
                      <p:spPr>
                        <a:xfrm>
                          <a:off x="1112183" y="3428121"/>
                          <a:ext cx="0" cy="210463"/>
                        </a:xfrm>
                        <a:prstGeom prst="line">
                          <a:avLst/>
                        </a:prstGeom>
                        <a:ln cap="rnd">
                          <a:solidFill>
                            <a:schemeClr val="bg1">
                              <a:lumMod val="85000"/>
                            </a:schemeClr>
                          </a:solidFill>
                          <a:round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sp>
                      <p:nvSpPr>
                        <p:cNvPr id="228" name="ZoneTexte 227">
                          <a:extLst>
                            <a:ext uri="{FF2B5EF4-FFF2-40B4-BE49-F238E27FC236}">
                              <a16:creationId xmlns:a16="http://schemas.microsoft.com/office/drawing/2014/main" id="{1E7433F1-4B4F-EC22-AF4D-91FF81F4EA9D}"/>
                            </a:ext>
                          </a:extLst>
                        </p:cNvPr>
                        <p:cNvSpPr txBox="1"/>
                        <p:nvPr/>
                      </p:nvSpPr>
                      <p:spPr>
                        <a:xfrm>
                          <a:off x="1112594" y="2377369"/>
                          <a:ext cx="2113200" cy="359584"/>
                        </a:xfrm>
                        <a:prstGeom prst="rect">
                          <a:avLst/>
                        </a:prstGeom>
                        <a:noFill/>
                      </p:spPr>
                      <p:txBody>
                        <a:bodyPr wrap="square" rtlCol="0">
                          <a:spAutoFit/>
                        </a:bodyPr>
                        <a:lstStyle/>
                        <a:p>
                          <a:r>
                            <a:rPr lang="fr-FR" sz="700" b="1" dirty="0">
                              <a:latin typeface="Montserrat Light" panose="00000400000000000000" pitchFamily="50" charset="0"/>
                            </a:rPr>
                            <a:t>Traduire les besoins du travail réel</a:t>
                          </a:r>
                        </a:p>
                        <a:p>
                          <a:r>
                            <a:rPr lang="fr-FR" sz="600" dirty="0">
                              <a:latin typeface="Montserrat Light" panose="00000400000000000000" pitchFamily="50" charset="0"/>
                            </a:rPr>
                            <a:t>Analyser le travail réel pour transformer les contraintes et ressources en exigences de conception.</a:t>
                          </a:r>
                        </a:p>
                      </p:txBody>
                    </p:sp>
                    <p:sp>
                      <p:nvSpPr>
                        <p:cNvPr id="229" name="ZoneTexte 228">
                          <a:extLst>
                            <a:ext uri="{FF2B5EF4-FFF2-40B4-BE49-F238E27FC236}">
                              <a16:creationId xmlns:a16="http://schemas.microsoft.com/office/drawing/2014/main" id="{E4BB3F92-B7B4-2C0C-1857-D6404B0839B2}"/>
                            </a:ext>
                          </a:extLst>
                        </p:cNvPr>
                        <p:cNvSpPr txBox="1"/>
                        <p:nvPr/>
                      </p:nvSpPr>
                      <p:spPr>
                        <a:xfrm>
                          <a:off x="1106271" y="2733348"/>
                          <a:ext cx="2113200" cy="359584"/>
                        </a:xfrm>
                        <a:prstGeom prst="rect">
                          <a:avLst/>
                        </a:prstGeom>
                        <a:noFill/>
                      </p:spPr>
                      <p:txBody>
                        <a:bodyPr wrap="square" rtlCol="0">
                          <a:spAutoFit/>
                        </a:bodyPr>
                        <a:lstStyle/>
                        <a:p>
                          <a:r>
                            <a:rPr lang="fr-FR" sz="700" b="1" dirty="0">
                              <a:latin typeface="Montserrat Light" panose="00000400000000000000" pitchFamily="50" charset="0"/>
                            </a:rPr>
                            <a:t>Analyser les impacts des choix</a:t>
                          </a:r>
                        </a:p>
                        <a:p>
                          <a:r>
                            <a:rPr lang="fr-FR" sz="600" dirty="0">
                              <a:latin typeface="Montserrat Light" panose="00000400000000000000" pitchFamily="50" charset="0"/>
                            </a:rPr>
                            <a:t>Evaluer les effets des scénarios d’aménagement des situations de travail pour faire les meilleurs choix technico-économiques à long terme.</a:t>
                          </a:r>
                        </a:p>
                      </p:txBody>
                    </p:sp>
                    <p:sp>
                      <p:nvSpPr>
                        <p:cNvPr id="230" name="ZoneTexte 229">
                          <a:extLst>
                            <a:ext uri="{FF2B5EF4-FFF2-40B4-BE49-F238E27FC236}">
                              <a16:creationId xmlns:a16="http://schemas.microsoft.com/office/drawing/2014/main" id="{AEF18C11-0D31-0C4A-BD56-C5166AABDDB1}"/>
                            </a:ext>
                          </a:extLst>
                        </p:cNvPr>
                        <p:cNvSpPr txBox="1"/>
                        <p:nvPr/>
                      </p:nvSpPr>
                      <p:spPr>
                        <a:xfrm>
                          <a:off x="1122800" y="3073039"/>
                          <a:ext cx="2113200" cy="359584"/>
                        </a:xfrm>
                        <a:prstGeom prst="rect">
                          <a:avLst/>
                        </a:prstGeom>
                        <a:noFill/>
                      </p:spPr>
                      <p:txBody>
                        <a:bodyPr wrap="square" rtlCol="0">
                          <a:spAutoFit/>
                        </a:bodyPr>
                        <a:lstStyle/>
                        <a:p>
                          <a:r>
                            <a:rPr lang="fr-FR" sz="700" b="1" dirty="0">
                              <a:latin typeface="Montserrat Light" panose="00000400000000000000" pitchFamily="50" charset="0"/>
                            </a:rPr>
                            <a:t>Participer à la concertation</a:t>
                          </a:r>
                        </a:p>
                        <a:p>
                          <a:r>
                            <a:rPr lang="fr-FR" sz="600" dirty="0">
                              <a:latin typeface="Montserrat Light" panose="00000400000000000000" pitchFamily="50" charset="0"/>
                            </a:rPr>
                            <a:t>Recueillir et formaliser les besoins des futurs utilisateurs pour sécuriser les choix du projet.</a:t>
                          </a:r>
                        </a:p>
                      </p:txBody>
                    </p:sp>
                    <p:sp>
                      <p:nvSpPr>
                        <p:cNvPr id="231" name="ZoneTexte 230">
                          <a:extLst>
                            <a:ext uri="{FF2B5EF4-FFF2-40B4-BE49-F238E27FC236}">
                              <a16:creationId xmlns:a16="http://schemas.microsoft.com/office/drawing/2014/main" id="{74ED5E72-1324-36EC-8282-AD97B21C47AA}"/>
                            </a:ext>
                          </a:extLst>
                        </p:cNvPr>
                        <p:cNvSpPr txBox="1"/>
                        <p:nvPr/>
                      </p:nvSpPr>
                      <p:spPr>
                        <a:xfrm>
                          <a:off x="1096675" y="3398821"/>
                          <a:ext cx="2113200" cy="359584"/>
                        </a:xfrm>
                        <a:prstGeom prst="rect">
                          <a:avLst/>
                        </a:prstGeom>
                        <a:noFill/>
                      </p:spPr>
                      <p:txBody>
                        <a:bodyPr wrap="square" rtlCol="0">
                          <a:spAutoFit/>
                        </a:bodyPr>
                        <a:lstStyle/>
                        <a:p>
                          <a:r>
                            <a:rPr lang="fr-FR" sz="700" b="1" dirty="0">
                              <a:latin typeface="Montserrat Light" panose="00000400000000000000" pitchFamily="50" charset="0"/>
                            </a:rPr>
                            <a:t>Anticiper les enjeux de prévention</a:t>
                          </a:r>
                        </a:p>
                        <a:p>
                          <a:r>
                            <a:rPr lang="fr-FR" sz="600" dirty="0">
                              <a:latin typeface="Montserrat Light" panose="00000400000000000000" pitchFamily="50" charset="0"/>
                            </a:rPr>
                            <a:t>Prévenir les risques professionnels (TMS et RPS) dans les choix de conception pour limiter leurs impacts humains et économiques.</a:t>
                          </a:r>
                        </a:p>
                      </p:txBody>
                    </p:sp>
                  </p:grpSp>
                  <p:grpSp>
                    <p:nvGrpSpPr>
                      <p:cNvPr id="210" name="Groupe 209">
                        <a:extLst>
                          <a:ext uri="{FF2B5EF4-FFF2-40B4-BE49-F238E27FC236}">
                            <a16:creationId xmlns:a16="http://schemas.microsoft.com/office/drawing/2014/main" id="{016C3285-1B60-6FB9-A891-39EA50A92473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861078" y="3864130"/>
                        <a:ext cx="161894" cy="161894"/>
                        <a:chOff x="868472" y="3460179"/>
                        <a:chExt cx="161894" cy="161894"/>
                      </a:xfrm>
                    </p:grpSpPr>
                    <p:sp>
                      <p:nvSpPr>
                        <p:cNvPr id="220" name="Ellipse 219">
                          <a:extLst>
                            <a:ext uri="{FF2B5EF4-FFF2-40B4-BE49-F238E27FC236}">
                              <a16:creationId xmlns:a16="http://schemas.microsoft.com/office/drawing/2014/main" id="{A4F0B714-2102-A776-1361-2D03E0DC83DB}"/>
                            </a:ext>
                          </a:extLst>
                        </p:cNvPr>
                        <p:cNvSpPr>
                          <a:spLocks noChangeAspect="1"/>
                        </p:cNvSpPr>
                        <p:nvPr/>
                      </p:nvSpPr>
                      <p:spPr>
                        <a:xfrm>
                          <a:off x="868472" y="3460179"/>
                          <a:ext cx="161894" cy="161894"/>
                        </a:xfrm>
                        <a:prstGeom prst="ellipse">
                          <a:avLst/>
                        </a:prstGeom>
                        <a:solidFill>
                          <a:schemeClr val="accent1">
                            <a:alpha val="20000"/>
                          </a:schemeClr>
                        </a:solidFill>
                        <a:ln w="12700">
                          <a:solidFill>
                            <a:srgbClr val="078B4C"/>
                          </a:solidFill>
                        </a:ln>
                      </p:spPr>
                      <p:style>
                        <a:lnRef idx="2">
                          <a:schemeClr val="accent1">
                            <a:shade val="15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fr-FR" sz="600" dirty="0"/>
                        </a:p>
                      </p:txBody>
                    </p:sp>
                    <p:pic>
                      <p:nvPicPr>
                        <p:cNvPr id="221" name="Graphique 220">
                          <a:extLst>
                            <a:ext uri="{FF2B5EF4-FFF2-40B4-BE49-F238E27FC236}">
                              <a16:creationId xmlns:a16="http://schemas.microsoft.com/office/drawing/2014/main" id="{64B900A0-8CBD-9261-617C-A7C21E790960}"/>
                            </a:ext>
                          </a:extLst>
                        </p:cNvPr>
                        <p:cNvPicPr>
                          <a:picLocks noChangeAspect="1"/>
                        </p:cNvPicPr>
                        <p:nvPr/>
                      </p:nvPicPr>
                      <p:blipFill>
                        <a:blip>
                          <a:extLst>
                            <a:ext uri="{96DAC541-7B7A-43D3-8B79-37D633B846F1}">
                              <asvg:svgBlip xmlns:asvg="http://schemas.microsoft.com/office/drawing/2016/SVG/main" r:embed="rId8"/>
                            </a:ext>
                          </a:extLst>
                        </a:blip>
                        <a:stretch>
                          <a:fillRect/>
                        </a:stretch>
                      </p:blipFill>
                      <p:spPr>
                        <a:xfrm>
                          <a:off x="898017" y="3489724"/>
                          <a:ext cx="102803" cy="102803"/>
                        </a:xfrm>
                        <a:prstGeom prst="rect">
                          <a:avLst/>
                        </a:prstGeom>
                      </p:spPr>
                    </p:pic>
                  </p:grpSp>
                  <p:grpSp>
                    <p:nvGrpSpPr>
                      <p:cNvPr id="211" name="Groupe 210">
                        <a:extLst>
                          <a:ext uri="{FF2B5EF4-FFF2-40B4-BE49-F238E27FC236}">
                            <a16:creationId xmlns:a16="http://schemas.microsoft.com/office/drawing/2014/main" id="{13F4FFFC-7F7C-0A8D-E2C3-0655AAF27FE6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857813" y="3457045"/>
                        <a:ext cx="161894" cy="161894"/>
                        <a:chOff x="868472" y="3131519"/>
                        <a:chExt cx="161894" cy="161894"/>
                      </a:xfrm>
                    </p:grpSpPr>
                    <p:sp>
                      <p:nvSpPr>
                        <p:cNvPr id="218" name="Ellipse 217">
                          <a:extLst>
                            <a:ext uri="{FF2B5EF4-FFF2-40B4-BE49-F238E27FC236}">
                              <a16:creationId xmlns:a16="http://schemas.microsoft.com/office/drawing/2014/main" id="{4A2BC005-FD7F-AB0C-C57F-521B8AFBE1E9}"/>
                            </a:ext>
                          </a:extLst>
                        </p:cNvPr>
                        <p:cNvSpPr>
                          <a:spLocks noChangeAspect="1"/>
                        </p:cNvSpPr>
                        <p:nvPr/>
                      </p:nvSpPr>
                      <p:spPr>
                        <a:xfrm>
                          <a:off x="868472" y="3131519"/>
                          <a:ext cx="161894" cy="161894"/>
                        </a:xfrm>
                        <a:prstGeom prst="ellipse">
                          <a:avLst/>
                        </a:prstGeom>
                        <a:solidFill>
                          <a:schemeClr val="accent1">
                            <a:alpha val="20000"/>
                          </a:schemeClr>
                        </a:solidFill>
                        <a:ln w="12700">
                          <a:solidFill>
                            <a:srgbClr val="078B4C"/>
                          </a:solidFill>
                        </a:ln>
                      </p:spPr>
                      <p:style>
                        <a:lnRef idx="2">
                          <a:schemeClr val="accent1">
                            <a:shade val="15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fr-FR" sz="600" dirty="0"/>
                        </a:p>
                      </p:txBody>
                    </p:sp>
                    <p:pic>
                      <p:nvPicPr>
                        <p:cNvPr id="219" name="Graphique 218">
                          <a:extLst>
                            <a:ext uri="{FF2B5EF4-FFF2-40B4-BE49-F238E27FC236}">
                              <a16:creationId xmlns:a16="http://schemas.microsoft.com/office/drawing/2014/main" id="{4EDD3657-7E63-CDF2-6E73-174A8C0CF027}"/>
                            </a:ext>
                          </a:extLst>
                        </p:cNvPr>
                        <p:cNvPicPr>
                          <a:picLocks noChangeAspect="1"/>
                        </p:cNvPicPr>
                        <p:nvPr/>
                      </p:nvPicPr>
                      <p:blipFill>
                        <a:blip>
                          <a:extLst>
                            <a:ext uri="{96DAC541-7B7A-43D3-8B79-37D633B846F1}">
                              <asvg:svgBlip xmlns:asvg="http://schemas.microsoft.com/office/drawing/2016/SVG/main" r:embed="rId8"/>
                            </a:ext>
                          </a:extLst>
                        </a:blip>
                        <a:stretch>
                          <a:fillRect/>
                        </a:stretch>
                      </p:blipFill>
                      <p:spPr>
                        <a:xfrm>
                          <a:off x="898017" y="3161065"/>
                          <a:ext cx="102803" cy="102803"/>
                        </a:xfrm>
                        <a:prstGeom prst="rect">
                          <a:avLst/>
                        </a:prstGeom>
                      </p:spPr>
                    </p:pic>
                  </p:grpSp>
                  <p:grpSp>
                    <p:nvGrpSpPr>
                      <p:cNvPr id="212" name="Groupe 211">
                        <a:extLst>
                          <a:ext uri="{FF2B5EF4-FFF2-40B4-BE49-F238E27FC236}">
                            <a16:creationId xmlns:a16="http://schemas.microsoft.com/office/drawing/2014/main" id="{D5C06F6E-294C-FA92-03E9-CF5F5C977DF7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866387" y="2992332"/>
                        <a:ext cx="161894" cy="161894"/>
                        <a:chOff x="868472" y="2795922"/>
                        <a:chExt cx="161894" cy="161894"/>
                      </a:xfrm>
                    </p:grpSpPr>
                    <p:sp>
                      <p:nvSpPr>
                        <p:cNvPr id="216" name="Ellipse 215">
                          <a:extLst>
                            <a:ext uri="{FF2B5EF4-FFF2-40B4-BE49-F238E27FC236}">
                              <a16:creationId xmlns:a16="http://schemas.microsoft.com/office/drawing/2014/main" id="{2C021677-7B76-2D9C-162D-A71F46B05047}"/>
                            </a:ext>
                          </a:extLst>
                        </p:cNvPr>
                        <p:cNvSpPr>
                          <a:spLocks noChangeAspect="1"/>
                        </p:cNvSpPr>
                        <p:nvPr/>
                      </p:nvSpPr>
                      <p:spPr>
                        <a:xfrm>
                          <a:off x="868472" y="2795922"/>
                          <a:ext cx="161894" cy="161894"/>
                        </a:xfrm>
                        <a:prstGeom prst="ellipse">
                          <a:avLst/>
                        </a:prstGeom>
                        <a:solidFill>
                          <a:schemeClr val="accent1">
                            <a:alpha val="20000"/>
                          </a:schemeClr>
                        </a:solidFill>
                        <a:ln w="12700">
                          <a:solidFill>
                            <a:srgbClr val="078B4C"/>
                          </a:solidFill>
                        </a:ln>
                      </p:spPr>
                      <p:style>
                        <a:lnRef idx="2">
                          <a:schemeClr val="accent1">
                            <a:shade val="15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fr-FR" sz="600" dirty="0"/>
                        </a:p>
                      </p:txBody>
                    </p:sp>
                    <p:pic>
                      <p:nvPicPr>
                        <p:cNvPr id="217" name="Graphique 216">
                          <a:extLst>
                            <a:ext uri="{FF2B5EF4-FFF2-40B4-BE49-F238E27FC236}">
                              <a16:creationId xmlns:a16="http://schemas.microsoft.com/office/drawing/2014/main" id="{95F74121-E2EE-C100-7955-1CF182DAF2C3}"/>
                            </a:ext>
                          </a:extLst>
                        </p:cNvPr>
                        <p:cNvPicPr>
                          <a:picLocks noChangeAspect="1"/>
                        </p:cNvPicPr>
                        <p:nvPr/>
                      </p:nvPicPr>
                      <p:blipFill>
                        <a:blip>
                          <a:extLst>
                            <a:ext uri="{96DAC541-7B7A-43D3-8B79-37D633B846F1}">
                              <asvg:svgBlip xmlns:asvg="http://schemas.microsoft.com/office/drawing/2016/SVG/main" r:embed="rId8"/>
                            </a:ext>
                          </a:extLst>
                        </a:blip>
                        <a:stretch>
                          <a:fillRect/>
                        </a:stretch>
                      </p:blipFill>
                      <p:spPr>
                        <a:xfrm>
                          <a:off x="898017" y="2825468"/>
                          <a:ext cx="102803" cy="102803"/>
                        </a:xfrm>
                        <a:prstGeom prst="rect">
                          <a:avLst/>
                        </a:prstGeom>
                      </p:spPr>
                    </p:pic>
                  </p:grpSp>
                  <p:grpSp>
                    <p:nvGrpSpPr>
                      <p:cNvPr id="213" name="Groupe 212">
                        <a:extLst>
                          <a:ext uri="{FF2B5EF4-FFF2-40B4-BE49-F238E27FC236}">
                            <a16:creationId xmlns:a16="http://schemas.microsoft.com/office/drawing/2014/main" id="{AA3B6C47-61D0-64E5-51A5-F95BD009AE27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866386" y="2540144"/>
                        <a:ext cx="161894" cy="161894"/>
                        <a:chOff x="865310" y="2448812"/>
                        <a:chExt cx="161894" cy="161894"/>
                      </a:xfrm>
                    </p:grpSpPr>
                    <p:sp>
                      <p:nvSpPr>
                        <p:cNvPr id="214" name="Ellipse 213">
                          <a:extLst>
                            <a:ext uri="{FF2B5EF4-FFF2-40B4-BE49-F238E27FC236}">
                              <a16:creationId xmlns:a16="http://schemas.microsoft.com/office/drawing/2014/main" id="{AA92A36E-41F8-8269-ED0A-BE1A2FB6C404}"/>
                            </a:ext>
                          </a:extLst>
                        </p:cNvPr>
                        <p:cNvSpPr>
                          <a:spLocks noChangeAspect="1"/>
                        </p:cNvSpPr>
                        <p:nvPr/>
                      </p:nvSpPr>
                      <p:spPr>
                        <a:xfrm>
                          <a:off x="865310" y="2448812"/>
                          <a:ext cx="161894" cy="161894"/>
                        </a:xfrm>
                        <a:prstGeom prst="ellipse">
                          <a:avLst/>
                        </a:prstGeom>
                        <a:solidFill>
                          <a:schemeClr val="accent1">
                            <a:alpha val="20000"/>
                          </a:schemeClr>
                        </a:solidFill>
                        <a:ln w="12700">
                          <a:solidFill>
                            <a:srgbClr val="078B4C"/>
                          </a:solidFill>
                        </a:ln>
                      </p:spPr>
                      <p:style>
                        <a:lnRef idx="2">
                          <a:schemeClr val="accent1">
                            <a:shade val="15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fr-FR" sz="600" dirty="0"/>
                        </a:p>
                      </p:txBody>
                    </p:sp>
                    <p:pic>
                      <p:nvPicPr>
                        <p:cNvPr id="215" name="Graphique 214">
                          <a:extLst>
                            <a:ext uri="{FF2B5EF4-FFF2-40B4-BE49-F238E27FC236}">
                              <a16:creationId xmlns:a16="http://schemas.microsoft.com/office/drawing/2014/main" id="{37D33780-8D29-C5ED-0FE4-8FC5EDCBBBA9}"/>
                            </a:ext>
                          </a:extLst>
                        </p:cNvPr>
                        <p:cNvPicPr>
                          <a:picLocks noChangeAspect="1"/>
                        </p:cNvPicPr>
                        <p:nvPr/>
                      </p:nvPicPr>
                      <p:blipFill>
                        <a:blip>
                          <a:extLst>
                            <a:ext uri="{96DAC541-7B7A-43D3-8B79-37D633B846F1}">
                              <asvg:svgBlip xmlns:asvg="http://schemas.microsoft.com/office/drawing/2016/SVG/main" r:embed="rId8"/>
                            </a:ext>
                          </a:extLst>
                        </a:blip>
                        <a:stretch>
                          <a:fillRect/>
                        </a:stretch>
                      </p:blipFill>
                      <p:spPr>
                        <a:xfrm>
                          <a:off x="894856" y="2478357"/>
                          <a:ext cx="102803" cy="102803"/>
                        </a:xfrm>
                        <a:prstGeom prst="rect">
                          <a:avLst/>
                        </a:prstGeom>
                      </p:spPr>
                    </p:pic>
                  </p:grpSp>
                </p:grpSp>
                <p:grpSp>
                  <p:nvGrpSpPr>
                    <p:cNvPr id="237" name="Groupe 236">
                      <a:extLst>
                        <a:ext uri="{FF2B5EF4-FFF2-40B4-BE49-F238E27FC236}">
                          <a16:creationId xmlns:a16="http://schemas.microsoft.com/office/drawing/2014/main" id="{5110B1B2-B2CC-71FC-06DF-5FF0F3337745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6048571" y="1940243"/>
                      <a:ext cx="2473991" cy="2030863"/>
                      <a:chOff x="6055815" y="2988730"/>
                      <a:chExt cx="2473991" cy="2030863"/>
                    </a:xfrm>
                  </p:grpSpPr>
                  <p:grpSp>
                    <p:nvGrpSpPr>
                      <p:cNvPr id="185" name="Groupe 184">
                        <a:extLst>
                          <a:ext uri="{FF2B5EF4-FFF2-40B4-BE49-F238E27FC236}">
                            <a16:creationId xmlns:a16="http://schemas.microsoft.com/office/drawing/2014/main" id="{0A9D391E-374D-52E6-26AC-107CF6D83D75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6055815" y="2988730"/>
                        <a:ext cx="2473990" cy="2030863"/>
                        <a:chOff x="6055815" y="2988730"/>
                        <a:chExt cx="2473990" cy="2030863"/>
                      </a:xfrm>
                    </p:grpSpPr>
                    <p:sp>
                      <p:nvSpPr>
                        <p:cNvPr id="186" name="Rectangle : coins arrondis 185">
                          <a:extLst>
                            <a:ext uri="{FF2B5EF4-FFF2-40B4-BE49-F238E27FC236}">
                              <a16:creationId xmlns:a16="http://schemas.microsoft.com/office/drawing/2014/main" id="{1099F6EB-7323-BD2E-9A89-43EF5AE9928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6058792" y="3165593"/>
                          <a:ext cx="2471013" cy="1854000"/>
                        </a:xfrm>
                        <a:prstGeom prst="roundRect">
                          <a:avLst>
                            <a:gd name="adj" fmla="val 1744"/>
                          </a:avLst>
                        </a:prstGeom>
                        <a:solidFill>
                          <a:schemeClr val="accent1">
                            <a:alpha val="10000"/>
                          </a:schemeClr>
                        </a:solidFill>
                        <a:ln w="6350">
                          <a:noFill/>
                        </a:ln>
                      </p:spPr>
                      <p:style>
                        <a:lnRef idx="2">
                          <a:schemeClr val="accent1">
                            <a:shade val="15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r>
                            <a:rPr lang="fr-FR" sz="600" dirty="0"/>
                            <a:t>	</a:t>
                          </a:r>
                        </a:p>
                      </p:txBody>
                    </p:sp>
                    <p:sp>
                      <p:nvSpPr>
                        <p:cNvPr id="187" name="Rectangle : coins arrondis 186">
                          <a:extLst>
                            <a:ext uri="{FF2B5EF4-FFF2-40B4-BE49-F238E27FC236}">
                              <a16:creationId xmlns:a16="http://schemas.microsoft.com/office/drawing/2014/main" id="{E6A37EB4-F51C-3300-09CD-954705F556C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6055815" y="2988730"/>
                          <a:ext cx="2469600" cy="176863"/>
                        </a:xfrm>
                        <a:prstGeom prst="roundRect">
                          <a:avLst>
                            <a:gd name="adj" fmla="val 23616"/>
                          </a:avLst>
                        </a:prstGeom>
                        <a:solidFill>
                          <a:schemeClr val="accent1"/>
                        </a:solidFill>
                        <a:ln w="6350">
                          <a:noFill/>
                        </a:ln>
                      </p:spPr>
                      <p:style>
                        <a:lnRef idx="2">
                          <a:schemeClr val="accent1">
                            <a:shade val="15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r>
                            <a:rPr lang="fr-FR" sz="700" b="1" dirty="0">
                              <a:latin typeface="Montserrat Light" panose="00000400000000000000" pitchFamily="50" charset="0"/>
                            </a:rPr>
                            <a:t>Votre mission d’AMO</a:t>
                          </a:r>
                        </a:p>
                      </p:txBody>
                    </p:sp>
                    <p:grpSp>
                      <p:nvGrpSpPr>
                        <p:cNvPr id="188" name="Groupe 187">
                          <a:extLst>
                            <a:ext uri="{FF2B5EF4-FFF2-40B4-BE49-F238E27FC236}">
                              <a16:creationId xmlns:a16="http://schemas.microsoft.com/office/drawing/2014/main" id="{E07DE761-80D2-9D70-37D9-5789D125453E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6159845" y="4624012"/>
                          <a:ext cx="161894" cy="161894"/>
                          <a:chOff x="868472" y="3460179"/>
                          <a:chExt cx="161894" cy="161894"/>
                        </a:xfrm>
                      </p:grpSpPr>
                      <p:sp>
                        <p:nvSpPr>
                          <p:cNvPr id="198" name="Ellipse 197">
                            <a:extLst>
                              <a:ext uri="{FF2B5EF4-FFF2-40B4-BE49-F238E27FC236}">
                                <a16:creationId xmlns:a16="http://schemas.microsoft.com/office/drawing/2014/main" id="{FAECC4EE-ADE8-4024-6221-792D1DE0D965}"/>
                              </a:ext>
                            </a:extLst>
                          </p:cNvPr>
                          <p:cNvSpPr>
                            <a:spLocks noChangeAspect="1"/>
                          </p:cNvSpPr>
                          <p:nvPr/>
                        </p:nvSpPr>
                        <p:spPr>
                          <a:xfrm>
                            <a:off x="868472" y="3460179"/>
                            <a:ext cx="161894" cy="161894"/>
                          </a:xfrm>
                          <a:prstGeom prst="ellipse">
                            <a:avLst/>
                          </a:prstGeom>
                          <a:solidFill>
                            <a:schemeClr val="accent1">
                              <a:alpha val="20000"/>
                            </a:schemeClr>
                          </a:solidFill>
                          <a:ln w="12700">
                            <a:solidFill>
                              <a:srgbClr val="078B4C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15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fr-FR" sz="600" dirty="0"/>
                          </a:p>
                        </p:txBody>
                      </p:sp>
                      <p:pic>
                        <p:nvPicPr>
                          <p:cNvPr id="199" name="Graphique 198">
                            <a:extLst>
                              <a:ext uri="{FF2B5EF4-FFF2-40B4-BE49-F238E27FC236}">
                                <a16:creationId xmlns:a16="http://schemas.microsoft.com/office/drawing/2014/main" id="{563B99FB-96D7-B6FE-71EF-73630F1D60FB}"/>
                              </a:ext>
                            </a:extLst>
                          </p:cNvPr>
                          <p:cNvPicPr>
                            <a:picLocks noChangeAspect="1"/>
                          </p:cNvPicPr>
                          <p:nvPr/>
                        </p:nvPicPr>
                        <p:blipFill>
                          <a:blip>
                            <a:extLst>
                              <a:ext uri="{96DAC541-7B7A-43D3-8B79-37D633B846F1}">
                                <asvg:svgBlip xmlns:asvg="http://schemas.microsoft.com/office/drawing/2016/SVG/main" r:embed="rId8"/>
                              </a:ext>
                            </a:extLst>
                          </a:blip>
                          <a:stretch>
                            <a:fillRect/>
                          </a:stretch>
                        </p:blipFill>
                        <p:spPr>
                          <a:xfrm>
                            <a:off x="898017" y="3489724"/>
                            <a:ext cx="102803" cy="102803"/>
                          </a:xfrm>
                          <a:prstGeom prst="rect">
                            <a:avLst/>
                          </a:prstGeom>
                        </p:spPr>
                      </p:pic>
                    </p:grpSp>
                    <p:grpSp>
                      <p:nvGrpSpPr>
                        <p:cNvPr id="189" name="Groupe 188">
                          <a:extLst>
                            <a:ext uri="{FF2B5EF4-FFF2-40B4-BE49-F238E27FC236}">
                              <a16:creationId xmlns:a16="http://schemas.microsoft.com/office/drawing/2014/main" id="{6EC995F0-DD7B-85B6-F1CA-2DD78663C86A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6156580" y="4216927"/>
                          <a:ext cx="161894" cy="161894"/>
                          <a:chOff x="868472" y="3131519"/>
                          <a:chExt cx="161894" cy="161894"/>
                        </a:xfrm>
                      </p:grpSpPr>
                      <p:sp>
                        <p:nvSpPr>
                          <p:cNvPr id="196" name="Ellipse 195">
                            <a:extLst>
                              <a:ext uri="{FF2B5EF4-FFF2-40B4-BE49-F238E27FC236}">
                                <a16:creationId xmlns:a16="http://schemas.microsoft.com/office/drawing/2014/main" id="{DD621688-02F8-514B-66C8-D2A6FB53FE3F}"/>
                              </a:ext>
                            </a:extLst>
                          </p:cNvPr>
                          <p:cNvSpPr>
                            <a:spLocks noChangeAspect="1"/>
                          </p:cNvSpPr>
                          <p:nvPr/>
                        </p:nvSpPr>
                        <p:spPr>
                          <a:xfrm>
                            <a:off x="868472" y="3131519"/>
                            <a:ext cx="161894" cy="161894"/>
                          </a:xfrm>
                          <a:prstGeom prst="ellipse">
                            <a:avLst/>
                          </a:prstGeom>
                          <a:solidFill>
                            <a:schemeClr val="accent1">
                              <a:alpha val="20000"/>
                            </a:schemeClr>
                          </a:solidFill>
                          <a:ln w="12700">
                            <a:solidFill>
                              <a:srgbClr val="078B4C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15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fr-FR" sz="600" dirty="0"/>
                          </a:p>
                        </p:txBody>
                      </p:sp>
                      <p:pic>
                        <p:nvPicPr>
                          <p:cNvPr id="197" name="Graphique 196">
                            <a:extLst>
                              <a:ext uri="{FF2B5EF4-FFF2-40B4-BE49-F238E27FC236}">
                                <a16:creationId xmlns:a16="http://schemas.microsoft.com/office/drawing/2014/main" id="{7645FFCE-E9D0-60E2-6ABE-66304D2B267B}"/>
                              </a:ext>
                            </a:extLst>
                          </p:cNvPr>
                          <p:cNvPicPr>
                            <a:picLocks noChangeAspect="1"/>
                          </p:cNvPicPr>
                          <p:nvPr/>
                        </p:nvPicPr>
                        <p:blipFill>
                          <a:blip>
                            <a:extLst>
                              <a:ext uri="{96DAC541-7B7A-43D3-8B79-37D633B846F1}">
                                <asvg:svgBlip xmlns:asvg="http://schemas.microsoft.com/office/drawing/2016/SVG/main" r:embed="rId8"/>
                              </a:ext>
                            </a:extLst>
                          </a:blip>
                          <a:stretch>
                            <a:fillRect/>
                          </a:stretch>
                        </p:blipFill>
                        <p:spPr>
                          <a:xfrm>
                            <a:off x="898017" y="3161065"/>
                            <a:ext cx="102803" cy="102803"/>
                          </a:xfrm>
                          <a:prstGeom prst="rect">
                            <a:avLst/>
                          </a:prstGeom>
                        </p:spPr>
                      </p:pic>
                    </p:grpSp>
                    <p:grpSp>
                      <p:nvGrpSpPr>
                        <p:cNvPr id="190" name="Groupe 189">
                          <a:extLst>
                            <a:ext uri="{FF2B5EF4-FFF2-40B4-BE49-F238E27FC236}">
                              <a16:creationId xmlns:a16="http://schemas.microsoft.com/office/drawing/2014/main" id="{D90FA9B7-2074-231C-D97E-E6F0FFE0D0A9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6165154" y="3752214"/>
                          <a:ext cx="161894" cy="161894"/>
                          <a:chOff x="868472" y="2795922"/>
                          <a:chExt cx="161894" cy="161894"/>
                        </a:xfrm>
                      </p:grpSpPr>
                      <p:sp>
                        <p:nvSpPr>
                          <p:cNvPr id="194" name="Ellipse 193">
                            <a:extLst>
                              <a:ext uri="{FF2B5EF4-FFF2-40B4-BE49-F238E27FC236}">
                                <a16:creationId xmlns:a16="http://schemas.microsoft.com/office/drawing/2014/main" id="{524BAC85-6040-0EAA-FFB6-38014B96EE9C}"/>
                              </a:ext>
                            </a:extLst>
                          </p:cNvPr>
                          <p:cNvSpPr>
                            <a:spLocks noChangeAspect="1"/>
                          </p:cNvSpPr>
                          <p:nvPr/>
                        </p:nvSpPr>
                        <p:spPr>
                          <a:xfrm>
                            <a:off x="868472" y="2795922"/>
                            <a:ext cx="161894" cy="161894"/>
                          </a:xfrm>
                          <a:prstGeom prst="ellipse">
                            <a:avLst/>
                          </a:prstGeom>
                          <a:solidFill>
                            <a:schemeClr val="accent1">
                              <a:alpha val="20000"/>
                            </a:schemeClr>
                          </a:solidFill>
                          <a:ln w="12700">
                            <a:solidFill>
                              <a:srgbClr val="078B4C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15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fr-FR" sz="600" dirty="0"/>
                          </a:p>
                        </p:txBody>
                      </p:sp>
                      <p:pic>
                        <p:nvPicPr>
                          <p:cNvPr id="195" name="Graphique 194">
                            <a:extLst>
                              <a:ext uri="{FF2B5EF4-FFF2-40B4-BE49-F238E27FC236}">
                                <a16:creationId xmlns:a16="http://schemas.microsoft.com/office/drawing/2014/main" id="{03737FFD-AEE7-64BC-1EF1-0819CAB85280}"/>
                              </a:ext>
                            </a:extLst>
                          </p:cNvPr>
                          <p:cNvPicPr>
                            <a:picLocks noChangeAspect="1"/>
                          </p:cNvPicPr>
                          <p:nvPr/>
                        </p:nvPicPr>
                        <p:blipFill>
                          <a:blip>
                            <a:extLst>
                              <a:ext uri="{96DAC541-7B7A-43D3-8B79-37D633B846F1}">
                                <asvg:svgBlip xmlns:asvg="http://schemas.microsoft.com/office/drawing/2016/SVG/main" r:embed="rId8"/>
                              </a:ext>
                            </a:extLst>
                          </a:blip>
                          <a:stretch>
                            <a:fillRect/>
                          </a:stretch>
                        </p:blipFill>
                        <p:spPr>
                          <a:xfrm>
                            <a:off x="898017" y="2825468"/>
                            <a:ext cx="102803" cy="102803"/>
                          </a:xfrm>
                          <a:prstGeom prst="rect">
                            <a:avLst/>
                          </a:prstGeom>
                        </p:spPr>
                      </p:pic>
                    </p:grpSp>
                    <p:grpSp>
                      <p:nvGrpSpPr>
                        <p:cNvPr id="191" name="Groupe 190">
                          <a:extLst>
                            <a:ext uri="{FF2B5EF4-FFF2-40B4-BE49-F238E27FC236}">
                              <a16:creationId xmlns:a16="http://schemas.microsoft.com/office/drawing/2014/main" id="{C24659B2-A940-3B79-41CD-B3621D35EDA8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6165153" y="3300026"/>
                          <a:ext cx="161894" cy="161894"/>
                          <a:chOff x="865310" y="2448812"/>
                          <a:chExt cx="161894" cy="161894"/>
                        </a:xfrm>
                      </p:grpSpPr>
                      <p:sp>
                        <p:nvSpPr>
                          <p:cNvPr id="192" name="Ellipse 191">
                            <a:extLst>
                              <a:ext uri="{FF2B5EF4-FFF2-40B4-BE49-F238E27FC236}">
                                <a16:creationId xmlns:a16="http://schemas.microsoft.com/office/drawing/2014/main" id="{1CCCC8BE-2692-4060-42FF-DA937795403C}"/>
                              </a:ext>
                            </a:extLst>
                          </p:cNvPr>
                          <p:cNvSpPr>
                            <a:spLocks noChangeAspect="1"/>
                          </p:cNvSpPr>
                          <p:nvPr/>
                        </p:nvSpPr>
                        <p:spPr>
                          <a:xfrm>
                            <a:off x="865310" y="2448812"/>
                            <a:ext cx="161894" cy="161894"/>
                          </a:xfrm>
                          <a:prstGeom prst="ellipse">
                            <a:avLst/>
                          </a:prstGeom>
                          <a:solidFill>
                            <a:schemeClr val="accent1">
                              <a:alpha val="20000"/>
                            </a:schemeClr>
                          </a:solidFill>
                          <a:ln w="12700">
                            <a:solidFill>
                              <a:srgbClr val="078B4C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15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fr-FR" sz="600" dirty="0"/>
                          </a:p>
                        </p:txBody>
                      </p:sp>
                      <p:pic>
                        <p:nvPicPr>
                          <p:cNvPr id="193" name="Graphique 192">
                            <a:extLst>
                              <a:ext uri="{FF2B5EF4-FFF2-40B4-BE49-F238E27FC236}">
                                <a16:creationId xmlns:a16="http://schemas.microsoft.com/office/drawing/2014/main" id="{32FFB764-305C-8BC0-F1A5-4E7376CE8B49}"/>
                              </a:ext>
                            </a:extLst>
                          </p:cNvPr>
                          <p:cNvPicPr>
                            <a:picLocks noChangeAspect="1"/>
                          </p:cNvPicPr>
                          <p:nvPr/>
                        </p:nvPicPr>
                        <p:blipFill>
                          <a:blip>
                            <a:extLst>
                              <a:ext uri="{96DAC541-7B7A-43D3-8B79-37D633B846F1}">
                                <asvg:svgBlip xmlns:asvg="http://schemas.microsoft.com/office/drawing/2016/SVG/main" r:embed="rId8"/>
                              </a:ext>
                            </a:extLst>
                          </a:blip>
                          <a:stretch>
                            <a:fillRect/>
                          </a:stretch>
                        </p:blipFill>
                        <p:spPr>
                          <a:xfrm>
                            <a:off x="894856" y="2478357"/>
                            <a:ext cx="102803" cy="102803"/>
                          </a:xfrm>
                          <a:prstGeom prst="rect">
                            <a:avLst/>
                          </a:prstGeom>
                        </p:spPr>
                      </p:pic>
                    </p:grpSp>
                  </p:grpSp>
                  <p:sp>
                    <p:nvSpPr>
                      <p:cNvPr id="201" name="ZoneTexte 200">
                        <a:extLst>
                          <a:ext uri="{FF2B5EF4-FFF2-40B4-BE49-F238E27FC236}">
                            <a16:creationId xmlns:a16="http://schemas.microsoft.com/office/drawing/2014/main" id="{621F7887-2ABB-9FBD-3618-0BFD74FD5181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6406059" y="3173415"/>
                        <a:ext cx="2113541" cy="384721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rtlCol="0">
                        <a:spAutoFit/>
                      </a:bodyPr>
                      <a:lstStyle/>
                      <a:p>
                        <a:r>
                          <a:rPr lang="fr-FR" sz="700" b="1" dirty="0">
                            <a:latin typeface="Montserrat Light" panose="00000400000000000000" pitchFamily="50" charset="0"/>
                          </a:rPr>
                          <a:t>Définir un programme pertinent</a:t>
                        </a:r>
                      </a:p>
                      <a:p>
                        <a:r>
                          <a:rPr lang="fr-FR" sz="600" dirty="0">
                            <a:latin typeface="Montserrat Light" panose="00000400000000000000" pitchFamily="50" charset="0"/>
                          </a:rPr>
                          <a:t>Répondre aux objectifs du maître d’ouvrage et </a:t>
                        </a:r>
                      </a:p>
                      <a:p>
                        <a:r>
                          <a:rPr lang="fr-FR" sz="600" dirty="0">
                            <a:latin typeface="Montserrat Light" panose="00000400000000000000" pitchFamily="50" charset="0"/>
                          </a:rPr>
                          <a:t>aux besoins des futurs utilisateurs.</a:t>
                        </a:r>
                      </a:p>
                    </p:txBody>
                  </p:sp>
                  <p:sp>
                    <p:nvSpPr>
                      <p:cNvPr id="203" name="ZoneTexte 202">
                        <a:extLst>
                          <a:ext uri="{FF2B5EF4-FFF2-40B4-BE49-F238E27FC236}">
                            <a16:creationId xmlns:a16="http://schemas.microsoft.com/office/drawing/2014/main" id="{6C233EF3-EF9D-D532-1E45-1F29E8150B9A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6399736" y="3658040"/>
                        <a:ext cx="2113541" cy="384721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rtlCol="0">
                        <a:spAutoFit/>
                      </a:bodyPr>
                      <a:lstStyle/>
                      <a:p>
                        <a:r>
                          <a:rPr lang="fr-FR" sz="700" b="1" dirty="0">
                            <a:latin typeface="Montserrat Light" panose="00000400000000000000" pitchFamily="50" charset="0"/>
                          </a:rPr>
                          <a:t>Arbitrer les choix du projet</a:t>
                        </a:r>
                      </a:p>
                      <a:p>
                        <a:r>
                          <a:rPr lang="fr-FR" sz="600" dirty="0">
                            <a:latin typeface="Montserrat Light" panose="00000400000000000000" pitchFamily="50" charset="0"/>
                          </a:rPr>
                          <a:t>Comparer les scénarios et faire les bons choix </a:t>
                        </a:r>
                      </a:p>
                      <a:p>
                        <a:r>
                          <a:rPr lang="fr-FR" sz="600" dirty="0">
                            <a:latin typeface="Montserrat Light" panose="00000400000000000000" pitchFamily="50" charset="0"/>
                          </a:rPr>
                          <a:t>au bon moment.</a:t>
                        </a:r>
                      </a:p>
                    </p:txBody>
                  </p:sp>
                  <p:sp>
                    <p:nvSpPr>
                      <p:cNvPr id="205" name="ZoneTexte 204">
                        <a:extLst>
                          <a:ext uri="{FF2B5EF4-FFF2-40B4-BE49-F238E27FC236}">
                            <a16:creationId xmlns:a16="http://schemas.microsoft.com/office/drawing/2014/main" id="{FA12F11D-B155-4D0E-2CDA-568C2311425B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6416265" y="4108702"/>
                        <a:ext cx="2113541" cy="384721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rtlCol="0">
                        <a:spAutoFit/>
                      </a:bodyPr>
                      <a:lstStyle/>
                      <a:p>
                        <a:r>
                          <a:rPr lang="fr-FR" sz="700" b="1" dirty="0">
                            <a:latin typeface="Montserrat Light" panose="00000400000000000000" pitchFamily="50" charset="0"/>
                          </a:rPr>
                          <a:t>Associer les parties prenantes</a:t>
                        </a:r>
                      </a:p>
                      <a:p>
                        <a:r>
                          <a:rPr lang="fr-FR" sz="600" dirty="0">
                            <a:latin typeface="Montserrat Light" panose="00000400000000000000" pitchFamily="50" charset="0"/>
                          </a:rPr>
                          <a:t>Impliquer les futurs utilisateurs et les acteurs </a:t>
                        </a:r>
                      </a:p>
                      <a:p>
                        <a:r>
                          <a:rPr lang="fr-FR" sz="600" dirty="0">
                            <a:latin typeface="Montserrat Light" panose="00000400000000000000" pitchFamily="50" charset="0"/>
                          </a:rPr>
                          <a:t>du projet.</a:t>
                        </a:r>
                      </a:p>
                    </p:txBody>
                  </p:sp>
                  <p:sp>
                    <p:nvSpPr>
                      <p:cNvPr id="207" name="ZoneTexte 206">
                        <a:extLst>
                          <a:ext uri="{FF2B5EF4-FFF2-40B4-BE49-F238E27FC236}">
                            <a16:creationId xmlns:a16="http://schemas.microsoft.com/office/drawing/2014/main" id="{6DF0BC4A-259E-97D7-42AC-375363EDA46C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6390140" y="4540912"/>
                        <a:ext cx="2113541" cy="384721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rtlCol="0">
                        <a:spAutoFit/>
                      </a:bodyPr>
                      <a:lstStyle/>
                      <a:p>
                        <a:r>
                          <a:rPr lang="fr-FR" sz="700" b="1" dirty="0">
                            <a:latin typeface="Montserrat Light" panose="00000400000000000000" pitchFamily="50" charset="0"/>
                          </a:rPr>
                          <a:t>Sécuriser les décisions du MOA</a:t>
                        </a:r>
                      </a:p>
                      <a:p>
                        <a:r>
                          <a:rPr lang="fr-FR" sz="600" dirty="0">
                            <a:latin typeface="Montserrat Light" panose="00000400000000000000" pitchFamily="50" charset="0"/>
                          </a:rPr>
                          <a:t>Apporter des éléments fiables pour éclairer </a:t>
                        </a:r>
                      </a:p>
                      <a:p>
                        <a:r>
                          <a:rPr lang="fr-FR" sz="600" dirty="0">
                            <a:latin typeface="Montserrat Light" panose="00000400000000000000" pitchFamily="50" charset="0"/>
                          </a:rPr>
                          <a:t>la prise de décisions.</a:t>
                        </a:r>
                      </a:p>
                    </p:txBody>
                  </p:sp>
                  <p:cxnSp>
                    <p:nvCxnSpPr>
                      <p:cNvPr id="233" name="Connecteur droit 232">
                        <a:extLst>
                          <a:ext uri="{FF2B5EF4-FFF2-40B4-BE49-F238E27FC236}">
                            <a16:creationId xmlns:a16="http://schemas.microsoft.com/office/drawing/2014/main" id="{51DAA0EF-18FD-AC43-31B2-E0293C562C63}"/>
                          </a:ext>
                        </a:extLst>
                      </p:cNvPr>
                      <p:cNvCxnSpPr>
                        <a:cxnSpLocks/>
                      </p:cNvCxnSpPr>
                      <p:nvPr/>
                    </p:nvCxnSpPr>
                    <p:spPr>
                      <a:xfrm>
                        <a:off x="6425196" y="3256074"/>
                        <a:ext cx="0" cy="279218"/>
                      </a:xfrm>
                      <a:prstGeom prst="line">
                        <a:avLst/>
                      </a:prstGeom>
                      <a:ln cap="rnd">
                        <a:solidFill>
                          <a:schemeClr val="bg1">
                            <a:lumMod val="85000"/>
                          </a:schemeClr>
                        </a:solidFill>
                        <a:round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234" name="Connecteur droit 233">
                        <a:extLst>
                          <a:ext uri="{FF2B5EF4-FFF2-40B4-BE49-F238E27FC236}">
                            <a16:creationId xmlns:a16="http://schemas.microsoft.com/office/drawing/2014/main" id="{E2AB48E8-479C-CEBE-ACA5-14FA9D04B7AD}"/>
                          </a:ext>
                        </a:extLst>
                      </p:cNvPr>
                      <p:cNvCxnSpPr>
                        <a:cxnSpLocks/>
                      </p:cNvCxnSpPr>
                      <p:nvPr/>
                    </p:nvCxnSpPr>
                    <p:spPr>
                      <a:xfrm>
                        <a:off x="6418872" y="3704059"/>
                        <a:ext cx="0" cy="279218"/>
                      </a:xfrm>
                      <a:prstGeom prst="line">
                        <a:avLst/>
                      </a:prstGeom>
                      <a:ln cap="rnd">
                        <a:solidFill>
                          <a:schemeClr val="bg1">
                            <a:lumMod val="85000"/>
                          </a:schemeClr>
                        </a:solidFill>
                        <a:round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235" name="Connecteur droit 234">
                        <a:extLst>
                          <a:ext uri="{FF2B5EF4-FFF2-40B4-BE49-F238E27FC236}">
                            <a16:creationId xmlns:a16="http://schemas.microsoft.com/office/drawing/2014/main" id="{6C8A8D61-7288-4F4F-E1C2-2AF0FA4B3B1C}"/>
                          </a:ext>
                        </a:extLst>
                      </p:cNvPr>
                      <p:cNvCxnSpPr>
                        <a:cxnSpLocks/>
                      </p:cNvCxnSpPr>
                      <p:nvPr/>
                    </p:nvCxnSpPr>
                    <p:spPr>
                      <a:xfrm>
                        <a:off x="6418872" y="4158265"/>
                        <a:ext cx="0" cy="279218"/>
                      </a:xfrm>
                      <a:prstGeom prst="line">
                        <a:avLst/>
                      </a:prstGeom>
                      <a:ln cap="rnd">
                        <a:solidFill>
                          <a:schemeClr val="bg1">
                            <a:lumMod val="85000"/>
                          </a:schemeClr>
                        </a:solidFill>
                        <a:round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236" name="Connecteur droit 235">
                        <a:extLst>
                          <a:ext uri="{FF2B5EF4-FFF2-40B4-BE49-F238E27FC236}">
                            <a16:creationId xmlns:a16="http://schemas.microsoft.com/office/drawing/2014/main" id="{DC856FB8-928E-F8E8-4F60-8601D6501AA4}"/>
                          </a:ext>
                        </a:extLst>
                      </p:cNvPr>
                      <p:cNvCxnSpPr>
                        <a:cxnSpLocks/>
                      </p:cNvCxnSpPr>
                      <p:nvPr/>
                    </p:nvCxnSpPr>
                    <p:spPr>
                      <a:xfrm>
                        <a:off x="6422034" y="4579783"/>
                        <a:ext cx="0" cy="279218"/>
                      </a:xfrm>
                      <a:prstGeom prst="line">
                        <a:avLst/>
                      </a:prstGeom>
                      <a:ln cap="rnd">
                        <a:solidFill>
                          <a:schemeClr val="bg1">
                            <a:lumMod val="85000"/>
                          </a:schemeClr>
                        </a:solidFill>
                        <a:round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cxnSp>
                  <p:nvCxnSpPr>
                    <p:cNvPr id="246" name="Connecteur droit avec flèche 245">
                      <a:extLst>
                        <a:ext uri="{FF2B5EF4-FFF2-40B4-BE49-F238E27FC236}">
                          <a16:creationId xmlns:a16="http://schemas.microsoft.com/office/drawing/2014/main" id="{65C044F5-EDF8-CC13-4E68-6416D15C18AB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8385822" y="2332485"/>
                      <a:ext cx="252000" cy="0"/>
                    </a:xfrm>
                    <a:prstGeom prst="straightConnector1">
                      <a:avLst/>
                    </a:prstGeom>
                    <a:ln>
                      <a:solidFill>
                        <a:schemeClr val="tx1"/>
                      </a:solidFill>
                      <a:tailEnd type="arrow"/>
                    </a:ln>
                  </p:spPr>
                  <p:style>
                    <a:lnRef idx="2">
                      <a:schemeClr val="accent1"/>
                    </a:lnRef>
                    <a:fillRef idx="0">
                      <a:schemeClr val="accent1"/>
                    </a:fillRef>
                    <a:effectRef idx="1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47" name="Connecteur droit avec flèche 246">
                      <a:extLst>
                        <a:ext uri="{FF2B5EF4-FFF2-40B4-BE49-F238E27FC236}">
                          <a16:creationId xmlns:a16="http://schemas.microsoft.com/office/drawing/2014/main" id="{B704D053-E08F-FCD9-DF7F-3C9BD629D73D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8380033" y="2801913"/>
                      <a:ext cx="252000" cy="0"/>
                    </a:xfrm>
                    <a:prstGeom prst="straightConnector1">
                      <a:avLst/>
                    </a:prstGeom>
                    <a:ln>
                      <a:solidFill>
                        <a:schemeClr val="tx1"/>
                      </a:solidFill>
                      <a:tailEnd type="arrow"/>
                    </a:ln>
                  </p:spPr>
                  <p:style>
                    <a:lnRef idx="2">
                      <a:schemeClr val="accent1"/>
                    </a:lnRef>
                    <a:fillRef idx="0">
                      <a:schemeClr val="accent1"/>
                    </a:fillRef>
                    <a:effectRef idx="1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48" name="Connecteur droit avec flèche 247">
                      <a:extLst>
                        <a:ext uri="{FF2B5EF4-FFF2-40B4-BE49-F238E27FC236}">
                          <a16:creationId xmlns:a16="http://schemas.microsoft.com/office/drawing/2014/main" id="{C35F4CEE-BA97-40B4-FDBE-8EB5296415D8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8383890" y="3249387"/>
                      <a:ext cx="252000" cy="0"/>
                    </a:xfrm>
                    <a:prstGeom prst="straightConnector1">
                      <a:avLst/>
                    </a:prstGeom>
                    <a:ln>
                      <a:solidFill>
                        <a:schemeClr val="tx1"/>
                      </a:solidFill>
                      <a:tailEnd type="arrow"/>
                    </a:ln>
                  </p:spPr>
                  <p:style>
                    <a:lnRef idx="2">
                      <a:schemeClr val="accent1"/>
                    </a:lnRef>
                    <a:fillRef idx="0">
                      <a:schemeClr val="accent1"/>
                    </a:fillRef>
                    <a:effectRef idx="1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49" name="Connecteur droit avec flèche 248">
                      <a:extLst>
                        <a:ext uri="{FF2B5EF4-FFF2-40B4-BE49-F238E27FC236}">
                          <a16:creationId xmlns:a16="http://schemas.microsoft.com/office/drawing/2014/main" id="{EE07A382-6DDF-90F4-1C82-C8B7E54D247D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8380033" y="3670905"/>
                      <a:ext cx="252000" cy="0"/>
                    </a:xfrm>
                    <a:prstGeom prst="straightConnector1">
                      <a:avLst/>
                    </a:prstGeom>
                    <a:ln>
                      <a:solidFill>
                        <a:schemeClr val="tx1"/>
                      </a:solidFill>
                      <a:tailEnd type="arrow"/>
                    </a:ln>
                  </p:spPr>
                  <p:style>
                    <a:lnRef idx="2">
                      <a:schemeClr val="accent1"/>
                    </a:lnRef>
                    <a:fillRef idx="0">
                      <a:schemeClr val="accent1"/>
                    </a:fillRef>
                    <a:effectRef idx="1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</p:grpSp>
            <p:grpSp>
              <p:nvGrpSpPr>
                <p:cNvPr id="256" name="Groupe 255">
                  <a:extLst>
                    <a:ext uri="{FF2B5EF4-FFF2-40B4-BE49-F238E27FC236}">
                      <a16:creationId xmlns:a16="http://schemas.microsoft.com/office/drawing/2014/main" id="{C53851CE-57C0-2BE0-A1CF-4F1FC6CC08E3}"/>
                    </a:ext>
                  </a:extLst>
                </p:cNvPr>
                <p:cNvGrpSpPr/>
                <p:nvPr/>
              </p:nvGrpSpPr>
              <p:grpSpPr>
                <a:xfrm>
                  <a:off x="4348003" y="4588508"/>
                  <a:ext cx="6780170" cy="2100703"/>
                  <a:chOff x="4348003" y="4097181"/>
                  <a:chExt cx="6780170" cy="2100703"/>
                </a:xfrm>
              </p:grpSpPr>
              <p:sp>
                <p:nvSpPr>
                  <p:cNvPr id="242" name="Titre 1">
                    <a:extLst>
                      <a:ext uri="{FF2B5EF4-FFF2-40B4-BE49-F238E27FC236}">
                        <a16:creationId xmlns:a16="http://schemas.microsoft.com/office/drawing/2014/main" id="{2F7A4A97-E7AC-FFA2-6239-B47985D463BF}"/>
                      </a:ext>
                    </a:extLst>
                  </p:cNvPr>
                  <p:cNvSpPr txBox="1">
                    <a:spLocks/>
                  </p:cNvSpPr>
                  <p:nvPr/>
                </p:nvSpPr>
                <p:spPr>
                  <a:xfrm>
                    <a:off x="4348003" y="4097181"/>
                    <a:ext cx="1521274" cy="2100703"/>
                  </a:xfrm>
                  <a:prstGeom prst="rect">
                    <a:avLst/>
                  </a:prstGeom>
                </p:spPr>
                <p:txBody>
                  <a:bodyPr wrap="square" anchor="ctr" anchorCtr="0">
                    <a:spAutoFit/>
                  </a:bodyPr>
                  <a:lstStyle>
                    <a:lvl1pPr algn="l" defTabSz="914400" rtl="0" eaLnBrk="1" latinLnBrk="0" hangingPunct="1">
                      <a:lnSpc>
                        <a:spcPct val="90000"/>
                      </a:lnSpc>
                      <a:spcBef>
                        <a:spcPct val="0"/>
                      </a:spcBef>
                      <a:buNone/>
                      <a:defRPr lang="fr-FR" sz="4400" kern="1200" dirty="0" smtClean="0">
                        <a:solidFill>
                          <a:schemeClr val="accent1"/>
                        </a:solidFill>
                        <a:latin typeface="Petrona" panose="02000503020000020003" pitchFamily="2" charset="0"/>
                        <a:ea typeface="+mj-ea"/>
                        <a:cs typeface="+mj-cs"/>
                      </a:defRPr>
                    </a:lvl1pPr>
                  </a:lstStyle>
                  <a:p>
                    <a:pPr>
                      <a:lnSpc>
                        <a:spcPct val="150000"/>
                      </a:lnSpc>
                    </a:pPr>
                    <a:r>
                      <a:rPr lang="fr-FR" sz="1100" b="1" noProof="0" dirty="0"/>
                      <a:t>3. Une mission qui accompagne votre projet jusqu’à </a:t>
                    </a:r>
                  </a:p>
                  <a:p>
                    <a:pPr>
                      <a:lnSpc>
                        <a:spcPct val="150000"/>
                      </a:lnSpc>
                    </a:pPr>
                    <a:r>
                      <a:rPr lang="fr-FR" sz="1100" b="1" noProof="0" dirty="0"/>
                      <a:t>la réception, </a:t>
                    </a:r>
                  </a:p>
                  <a:p>
                    <a:pPr>
                      <a:lnSpc>
                        <a:spcPct val="150000"/>
                      </a:lnSpc>
                    </a:pPr>
                    <a:r>
                      <a:rPr lang="fr-FR" sz="1100" b="1" noProof="0" dirty="0"/>
                      <a:t>pour </a:t>
                    </a:r>
                    <a:r>
                      <a:rPr lang="fr-FR" sz="1100" b="1" noProof="0" dirty="0">
                        <a:solidFill>
                          <a:schemeClr val="tx1"/>
                        </a:solidFill>
                      </a:rPr>
                      <a:t>concevoir aujourd'hui </a:t>
                    </a:r>
                  </a:p>
                  <a:p>
                    <a:pPr>
                      <a:lnSpc>
                        <a:spcPct val="150000"/>
                      </a:lnSpc>
                    </a:pPr>
                    <a:r>
                      <a:rPr lang="fr-FR" sz="1100" b="1" noProof="0" dirty="0">
                        <a:solidFill>
                          <a:schemeClr val="tx1"/>
                        </a:solidFill>
                      </a:rPr>
                      <a:t>les conditions de travail de demain.</a:t>
                    </a:r>
                  </a:p>
                </p:txBody>
              </p:sp>
              <p:pic>
                <p:nvPicPr>
                  <p:cNvPr id="251" name="Image 250">
                    <a:extLst>
                      <a:ext uri="{FF2B5EF4-FFF2-40B4-BE49-F238E27FC236}">
                        <a16:creationId xmlns:a16="http://schemas.microsoft.com/office/drawing/2014/main" id="{08EBDD81-15B1-3F05-0D53-6184ECD2FE02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9">
                    <a:clrChange>
                      <a:clrFrom>
                        <a:srgbClr val="FFFFFF"/>
                      </a:clrFrom>
                      <a:clrTo>
                        <a:srgbClr val="FFFFFF">
                          <a:alpha val="0"/>
                        </a:srgbClr>
                      </a:clrTo>
                    </a:clrChange>
                  </a:blip>
                  <a:srcRect b="65811"/>
                  <a:stretch>
                    <a:fillRect/>
                  </a:stretch>
                </p:blipFill>
                <p:spPr>
                  <a:xfrm>
                    <a:off x="5701514" y="4121689"/>
                    <a:ext cx="5426659" cy="725284"/>
                  </a:xfrm>
                  <a:prstGeom prst="rect">
                    <a:avLst/>
                  </a:prstGeom>
                </p:spPr>
              </p:pic>
            </p:grpSp>
            <p:pic>
              <p:nvPicPr>
                <p:cNvPr id="270" name="Image 269">
                  <a:extLst>
                    <a:ext uri="{FF2B5EF4-FFF2-40B4-BE49-F238E27FC236}">
                      <a16:creationId xmlns:a16="http://schemas.microsoft.com/office/drawing/2014/main" id="{E096C845-067C-2D7F-27D2-F3759DCECE4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0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230448" y="5757664"/>
                  <a:ext cx="782760" cy="782760"/>
                </a:xfrm>
                <a:prstGeom prst="rect">
                  <a:avLst/>
                </a:prstGeom>
              </p:spPr>
            </p:pic>
            <p:grpSp>
              <p:nvGrpSpPr>
                <p:cNvPr id="272" name="Groupe 271">
                  <a:extLst>
                    <a:ext uri="{FF2B5EF4-FFF2-40B4-BE49-F238E27FC236}">
                      <a16:creationId xmlns:a16="http://schemas.microsoft.com/office/drawing/2014/main" id="{A16107FC-033F-9FEC-FF54-8198C1C0EF47}"/>
                    </a:ext>
                  </a:extLst>
                </p:cNvPr>
                <p:cNvGrpSpPr/>
                <p:nvPr/>
              </p:nvGrpSpPr>
              <p:grpSpPr>
                <a:xfrm>
                  <a:off x="1096116" y="5547026"/>
                  <a:ext cx="1957930" cy="320400"/>
                  <a:chOff x="1276202" y="6481425"/>
                  <a:chExt cx="1957930" cy="320400"/>
                </a:xfrm>
              </p:grpSpPr>
              <p:sp>
                <p:nvSpPr>
                  <p:cNvPr id="273" name="ZoneTexte 272">
                    <a:extLst>
                      <a:ext uri="{FF2B5EF4-FFF2-40B4-BE49-F238E27FC236}">
                        <a16:creationId xmlns:a16="http://schemas.microsoft.com/office/drawing/2014/main" id="{A874E22C-10B3-40CD-3AA6-7EC5ECC11D70}"/>
                      </a:ext>
                    </a:extLst>
                  </p:cNvPr>
                  <p:cNvSpPr txBox="1"/>
                  <p:nvPr/>
                </p:nvSpPr>
                <p:spPr>
                  <a:xfrm>
                    <a:off x="1601233" y="6520575"/>
                    <a:ext cx="1632899" cy="246221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fr-FR" sz="1000" dirty="0">
                        <a:latin typeface="Montserrat Light" panose="00000400000000000000" pitchFamily="50" charset="0"/>
                      </a:rPr>
                      <a:t>07 49 36 07 08</a:t>
                    </a:r>
                  </a:p>
                </p:txBody>
              </p:sp>
              <p:grpSp>
                <p:nvGrpSpPr>
                  <p:cNvPr id="274" name="Groupe 273">
                    <a:extLst>
                      <a:ext uri="{FF2B5EF4-FFF2-40B4-BE49-F238E27FC236}">
                        <a16:creationId xmlns:a16="http://schemas.microsoft.com/office/drawing/2014/main" id="{3FAEBB02-4723-3765-9E9B-94BBF8958CE1}"/>
                      </a:ext>
                    </a:extLst>
                  </p:cNvPr>
                  <p:cNvGrpSpPr>
                    <a:grpSpLocks noChangeAspect="1"/>
                  </p:cNvGrpSpPr>
                  <p:nvPr/>
                </p:nvGrpSpPr>
                <p:grpSpPr>
                  <a:xfrm>
                    <a:off x="1276202" y="6481425"/>
                    <a:ext cx="315380" cy="320400"/>
                    <a:chOff x="6258464" y="3232286"/>
                    <a:chExt cx="392927" cy="399181"/>
                  </a:xfrm>
                </p:grpSpPr>
                <p:sp>
                  <p:nvSpPr>
                    <p:cNvPr id="275" name="Ellipse 274">
                      <a:extLst>
                        <a:ext uri="{FF2B5EF4-FFF2-40B4-BE49-F238E27FC236}">
                          <a16:creationId xmlns:a16="http://schemas.microsoft.com/office/drawing/2014/main" id="{1A500E2A-1EE5-F5EE-5C84-2181CE1EBC6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258464" y="3232286"/>
                      <a:ext cx="392927" cy="399181"/>
                    </a:xfrm>
                    <a:prstGeom prst="ellipse">
                      <a:avLst/>
                    </a:prstGeom>
                    <a:solidFill>
                      <a:schemeClr val="accent1">
                        <a:alpha val="20000"/>
                      </a:schemeClr>
                    </a:solidFill>
                    <a:ln w="12700">
                      <a:noFill/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fr-FR" dirty="0"/>
                    </a:p>
                  </p:txBody>
                </p:sp>
                <p:pic>
                  <p:nvPicPr>
                    <p:cNvPr id="276" name="Graphique 275">
                      <a:extLst>
                        <a:ext uri="{FF2B5EF4-FFF2-40B4-BE49-F238E27FC236}">
                          <a16:creationId xmlns:a16="http://schemas.microsoft.com/office/drawing/2014/main" id="{00E3AC31-34C0-A4EE-7FD8-F3AC569C3996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>
                    <a:blip>
                      <a:extLst>
                        <a:ext uri="{96DAC541-7B7A-43D3-8B79-37D633B846F1}">
                          <asvg:svgBlip xmlns:asvg="http://schemas.microsoft.com/office/drawing/2016/SVG/main" r:embed="rId11"/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>
                      <a:off x="6351983" y="3314700"/>
                      <a:ext cx="228600" cy="228600"/>
                    </a:xfrm>
                    <a:prstGeom prst="rect">
                      <a:avLst/>
                    </a:prstGeom>
                  </p:spPr>
                </p:pic>
              </p:grpSp>
            </p:grpSp>
            <p:grpSp>
              <p:nvGrpSpPr>
                <p:cNvPr id="277" name="Groupe 276">
                  <a:extLst>
                    <a:ext uri="{FF2B5EF4-FFF2-40B4-BE49-F238E27FC236}">
                      <a16:creationId xmlns:a16="http://schemas.microsoft.com/office/drawing/2014/main" id="{745438E9-BA24-80B9-8947-21DB5F11686C}"/>
                    </a:ext>
                  </a:extLst>
                </p:cNvPr>
                <p:cNvGrpSpPr/>
                <p:nvPr/>
              </p:nvGrpSpPr>
              <p:grpSpPr>
                <a:xfrm>
                  <a:off x="1096116" y="5986348"/>
                  <a:ext cx="1997159" cy="320400"/>
                  <a:chOff x="3716457" y="6481059"/>
                  <a:chExt cx="1997159" cy="320400"/>
                </a:xfrm>
              </p:grpSpPr>
              <p:sp>
                <p:nvSpPr>
                  <p:cNvPr id="278" name="ZoneTexte 277">
                    <a:extLst>
                      <a:ext uri="{FF2B5EF4-FFF2-40B4-BE49-F238E27FC236}">
                        <a16:creationId xmlns:a16="http://schemas.microsoft.com/office/drawing/2014/main" id="{700CB258-2B72-BA12-9C3D-2325287991F3}"/>
                      </a:ext>
                    </a:extLst>
                  </p:cNvPr>
                  <p:cNvSpPr txBox="1"/>
                  <p:nvPr/>
                </p:nvSpPr>
                <p:spPr>
                  <a:xfrm>
                    <a:off x="4045677" y="6485900"/>
                    <a:ext cx="1667939" cy="246221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fr-FR" sz="1000" dirty="0">
                        <a:latin typeface="Montserrat Light" panose="00000400000000000000" pitchFamily="50" charset="0"/>
                        <a:hlinkClick r:id="rId12"/>
                      </a:rPr>
                      <a:t>mre@mre-conseil.com</a:t>
                    </a:r>
                    <a:r>
                      <a:rPr lang="fr-FR" sz="1000" dirty="0">
                        <a:latin typeface="Montserrat Light" panose="00000400000000000000" pitchFamily="50" charset="0"/>
                      </a:rPr>
                      <a:t> </a:t>
                    </a:r>
                  </a:p>
                </p:txBody>
              </p:sp>
              <p:grpSp>
                <p:nvGrpSpPr>
                  <p:cNvPr id="279" name="Groupe 278">
                    <a:extLst>
                      <a:ext uri="{FF2B5EF4-FFF2-40B4-BE49-F238E27FC236}">
                        <a16:creationId xmlns:a16="http://schemas.microsoft.com/office/drawing/2014/main" id="{C3CC66F5-24AC-C433-54C2-49BCDC567F64}"/>
                      </a:ext>
                    </a:extLst>
                  </p:cNvPr>
                  <p:cNvGrpSpPr>
                    <a:grpSpLocks noChangeAspect="1"/>
                  </p:cNvGrpSpPr>
                  <p:nvPr/>
                </p:nvGrpSpPr>
                <p:grpSpPr>
                  <a:xfrm>
                    <a:off x="3716457" y="6481059"/>
                    <a:ext cx="315380" cy="320400"/>
                    <a:chOff x="10648643" y="5629010"/>
                    <a:chExt cx="552990" cy="561792"/>
                  </a:xfrm>
                </p:grpSpPr>
                <p:pic>
                  <p:nvPicPr>
                    <p:cNvPr id="280" name="Graphique 279">
                      <a:extLst>
                        <a:ext uri="{FF2B5EF4-FFF2-40B4-BE49-F238E27FC236}">
                          <a16:creationId xmlns:a16="http://schemas.microsoft.com/office/drawing/2014/main" id="{5A3E6E03-70C4-6CE7-1B22-882E420F99C1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>
                    <a:blip>
                      <a:extLst>
                        <a:ext uri="{96DAC541-7B7A-43D3-8B79-37D633B846F1}">
                          <asvg:svgBlip xmlns:asvg="http://schemas.microsoft.com/office/drawing/2016/SVG/main" r:embed="rId13"/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>
                      <a:off x="10764938" y="5749706"/>
                      <a:ext cx="320400" cy="320400"/>
                    </a:xfrm>
                    <a:prstGeom prst="rect">
                      <a:avLst/>
                    </a:prstGeom>
                  </p:spPr>
                </p:pic>
                <p:sp>
                  <p:nvSpPr>
                    <p:cNvPr id="281" name="Ellipse 280">
                      <a:extLst>
                        <a:ext uri="{FF2B5EF4-FFF2-40B4-BE49-F238E27FC236}">
                          <a16:creationId xmlns:a16="http://schemas.microsoft.com/office/drawing/2014/main" id="{2DDFE0CE-3AC2-B692-6EEB-4D8FD3A86EF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648643" y="5629010"/>
                      <a:ext cx="552990" cy="561792"/>
                    </a:xfrm>
                    <a:prstGeom prst="ellipse">
                      <a:avLst/>
                    </a:prstGeom>
                    <a:solidFill>
                      <a:schemeClr val="accent1">
                        <a:alpha val="20000"/>
                      </a:schemeClr>
                    </a:solidFill>
                    <a:ln w="12700">
                      <a:noFill/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fr-FR" dirty="0"/>
                    </a:p>
                  </p:txBody>
                </p:sp>
              </p:grpSp>
            </p:grpSp>
            <p:grpSp>
              <p:nvGrpSpPr>
                <p:cNvPr id="285" name="Groupe 284">
                  <a:extLst>
                    <a:ext uri="{FF2B5EF4-FFF2-40B4-BE49-F238E27FC236}">
                      <a16:creationId xmlns:a16="http://schemas.microsoft.com/office/drawing/2014/main" id="{56F91BEA-ACDB-BD6A-AF25-576EBB5A263E}"/>
                    </a:ext>
                  </a:extLst>
                </p:cNvPr>
                <p:cNvGrpSpPr/>
                <p:nvPr/>
              </p:nvGrpSpPr>
              <p:grpSpPr>
                <a:xfrm>
                  <a:off x="1096116" y="6462857"/>
                  <a:ext cx="2048781" cy="320400"/>
                  <a:chOff x="8857344" y="6479498"/>
                  <a:chExt cx="2048781" cy="320400"/>
                </a:xfrm>
              </p:grpSpPr>
              <p:sp>
                <p:nvSpPr>
                  <p:cNvPr id="271" name="ZoneTexte 270">
                    <a:extLst>
                      <a:ext uri="{FF2B5EF4-FFF2-40B4-BE49-F238E27FC236}">
                        <a16:creationId xmlns:a16="http://schemas.microsoft.com/office/drawing/2014/main" id="{50E2EC95-BB1A-1AF1-60D2-4C9B9BFBD13E}"/>
                      </a:ext>
                    </a:extLst>
                  </p:cNvPr>
                  <p:cNvSpPr txBox="1"/>
                  <p:nvPr/>
                </p:nvSpPr>
                <p:spPr>
                  <a:xfrm>
                    <a:off x="9238186" y="6485899"/>
                    <a:ext cx="1667939" cy="246221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fr-FR" sz="1000" dirty="0">
                        <a:latin typeface="Montserrat Light" panose="00000400000000000000" pitchFamily="50" charset="0"/>
                      </a:rPr>
                      <a:t>www.mre-conseil.com</a:t>
                    </a:r>
                  </a:p>
                </p:txBody>
              </p:sp>
              <p:grpSp>
                <p:nvGrpSpPr>
                  <p:cNvPr id="282" name="Groupe 281">
                    <a:extLst>
                      <a:ext uri="{FF2B5EF4-FFF2-40B4-BE49-F238E27FC236}">
                        <a16:creationId xmlns:a16="http://schemas.microsoft.com/office/drawing/2014/main" id="{05EAF378-1E05-421A-AFD4-E701AC998080}"/>
                      </a:ext>
                    </a:extLst>
                  </p:cNvPr>
                  <p:cNvGrpSpPr>
                    <a:grpSpLocks noChangeAspect="1"/>
                  </p:cNvGrpSpPr>
                  <p:nvPr/>
                </p:nvGrpSpPr>
                <p:grpSpPr>
                  <a:xfrm>
                    <a:off x="8857344" y="6479498"/>
                    <a:ext cx="315380" cy="320400"/>
                    <a:chOff x="10876350" y="5483643"/>
                    <a:chExt cx="552990" cy="561792"/>
                  </a:xfrm>
                </p:grpSpPr>
                <p:sp>
                  <p:nvSpPr>
                    <p:cNvPr id="283" name="Ellipse 282">
                      <a:extLst>
                        <a:ext uri="{FF2B5EF4-FFF2-40B4-BE49-F238E27FC236}">
                          <a16:creationId xmlns:a16="http://schemas.microsoft.com/office/drawing/2014/main" id="{8054C518-30FA-7ADF-49A7-3D9701EE0DF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876350" y="5483643"/>
                      <a:ext cx="552990" cy="561792"/>
                    </a:xfrm>
                    <a:prstGeom prst="ellipse">
                      <a:avLst/>
                    </a:prstGeom>
                    <a:solidFill>
                      <a:schemeClr val="accent1">
                        <a:alpha val="20000"/>
                      </a:schemeClr>
                    </a:solidFill>
                    <a:ln w="12700">
                      <a:noFill/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fr-FR" dirty="0"/>
                    </a:p>
                  </p:txBody>
                </p:sp>
                <p:pic>
                  <p:nvPicPr>
                    <p:cNvPr id="284" name="Graphique 283">
                      <a:extLst>
                        <a:ext uri="{FF2B5EF4-FFF2-40B4-BE49-F238E27FC236}">
                          <a16:creationId xmlns:a16="http://schemas.microsoft.com/office/drawing/2014/main" id="{A05805EC-699E-9A25-C5DE-536766BD01DF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>
                    <a:blip>
                      <a:extLst>
                        <a:ext uri="{96DAC541-7B7A-43D3-8B79-37D633B846F1}">
                          <asvg:svgBlip xmlns:asvg="http://schemas.microsoft.com/office/drawing/2016/SVG/main" r:embed="rId14"/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>
                      <a:off x="10996194" y="5604339"/>
                      <a:ext cx="320400" cy="320400"/>
                    </a:xfrm>
                    <a:prstGeom prst="rect">
                      <a:avLst/>
                    </a:prstGeom>
                  </p:spPr>
                </p:pic>
              </p:grpSp>
            </p:grpSp>
            <p:cxnSp>
              <p:nvCxnSpPr>
                <p:cNvPr id="286" name="Connecteur droit 285">
                  <a:extLst>
                    <a:ext uri="{FF2B5EF4-FFF2-40B4-BE49-F238E27FC236}">
                      <a16:creationId xmlns:a16="http://schemas.microsoft.com/office/drawing/2014/main" id="{ED7F0E52-BF8C-1D35-A218-1752ABC0E06E}"/>
                    </a:ext>
                  </a:extLst>
                </p:cNvPr>
                <p:cNvCxnSpPr/>
                <p:nvPr/>
              </p:nvCxnSpPr>
              <p:spPr>
                <a:xfrm flipH="1">
                  <a:off x="898335" y="5410519"/>
                  <a:ext cx="3132000" cy="0"/>
                </a:xfrm>
                <a:prstGeom prst="line">
                  <a:avLst/>
                </a:prstGeom>
                <a:ln w="9525"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4" name="ZoneTexte 3">
                  <a:extLst>
                    <a:ext uri="{FF2B5EF4-FFF2-40B4-BE49-F238E27FC236}">
                      <a16:creationId xmlns:a16="http://schemas.microsoft.com/office/drawing/2014/main" id="{FB7E2351-18A2-552D-C395-C8CF4B7D186A}"/>
                    </a:ext>
                  </a:extLst>
                </p:cNvPr>
                <p:cNvSpPr txBox="1"/>
                <p:nvPr/>
              </p:nvSpPr>
              <p:spPr>
                <a:xfrm>
                  <a:off x="962035" y="85781"/>
                  <a:ext cx="2969345" cy="70788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fr-FR" sz="2000" b="1" dirty="0">
                      <a:solidFill>
                        <a:schemeClr val="accent1"/>
                      </a:solidFill>
                      <a:latin typeface="Petrona" panose="02000503020000020003" pitchFamily="2" charset="0"/>
                    </a:rPr>
                    <a:t>ERGONOMIE </a:t>
                  </a:r>
                </a:p>
                <a:p>
                  <a:r>
                    <a:rPr lang="fr-FR" sz="2000" b="1" dirty="0">
                      <a:solidFill>
                        <a:schemeClr val="accent1"/>
                      </a:solidFill>
                      <a:latin typeface="Petrona" panose="02000503020000020003" pitchFamily="2" charset="0"/>
                    </a:rPr>
                    <a:t>DE CONCEPTION</a:t>
                  </a:r>
                </a:p>
              </p:txBody>
            </p:sp>
            <p:cxnSp>
              <p:nvCxnSpPr>
                <p:cNvPr id="5" name="Connecteur droit 4">
                  <a:extLst>
                    <a:ext uri="{FF2B5EF4-FFF2-40B4-BE49-F238E27FC236}">
                      <a16:creationId xmlns:a16="http://schemas.microsoft.com/office/drawing/2014/main" id="{D687831F-4347-E3F2-1558-7A9EB41068A8}"/>
                    </a:ext>
                  </a:extLst>
                </p:cNvPr>
                <p:cNvCxnSpPr/>
                <p:nvPr/>
              </p:nvCxnSpPr>
              <p:spPr>
                <a:xfrm flipH="1">
                  <a:off x="898335" y="3807541"/>
                  <a:ext cx="3132000" cy="0"/>
                </a:xfrm>
                <a:prstGeom prst="line">
                  <a:avLst/>
                </a:prstGeom>
                <a:ln w="9525"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33" name="Groupe 32">
                  <a:extLst>
                    <a:ext uri="{FF2B5EF4-FFF2-40B4-BE49-F238E27FC236}">
                      <a16:creationId xmlns:a16="http://schemas.microsoft.com/office/drawing/2014/main" id="{9268D694-E565-C727-31EE-FA0A5ACC17CA}"/>
                    </a:ext>
                  </a:extLst>
                </p:cNvPr>
                <p:cNvGrpSpPr/>
                <p:nvPr/>
              </p:nvGrpSpPr>
              <p:grpSpPr>
                <a:xfrm>
                  <a:off x="2994489" y="4182010"/>
                  <a:ext cx="1177112" cy="1147266"/>
                  <a:chOff x="9914023" y="5191935"/>
                  <a:chExt cx="1177112" cy="1147266"/>
                </a:xfrm>
              </p:grpSpPr>
              <p:grpSp>
                <p:nvGrpSpPr>
                  <p:cNvPr id="34" name="Groupe 33">
                    <a:extLst>
                      <a:ext uri="{FF2B5EF4-FFF2-40B4-BE49-F238E27FC236}">
                        <a16:creationId xmlns:a16="http://schemas.microsoft.com/office/drawing/2014/main" id="{C40D0322-D139-13F0-6B16-C3A6C7329047}"/>
                      </a:ext>
                    </a:extLst>
                  </p:cNvPr>
                  <p:cNvGrpSpPr>
                    <a:grpSpLocks noChangeAspect="1"/>
                  </p:cNvGrpSpPr>
                  <p:nvPr/>
                </p:nvGrpSpPr>
                <p:grpSpPr>
                  <a:xfrm>
                    <a:off x="9914023" y="5191935"/>
                    <a:ext cx="1177112" cy="1147266"/>
                    <a:chOff x="3141933" y="3214050"/>
                    <a:chExt cx="4671409" cy="2478598"/>
                  </a:xfrm>
                </p:grpSpPr>
                <p:sp>
                  <p:nvSpPr>
                    <p:cNvPr id="41" name="Rectangle : coins arrondis 40">
                      <a:extLst>
                        <a:ext uri="{FF2B5EF4-FFF2-40B4-BE49-F238E27FC236}">
                          <a16:creationId xmlns:a16="http://schemas.microsoft.com/office/drawing/2014/main" id="{6FB0A616-8543-3021-2332-3DC2861C109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141933" y="3214050"/>
                      <a:ext cx="4671409" cy="2478598"/>
                    </a:xfrm>
                    <a:prstGeom prst="roundRect">
                      <a:avLst>
                        <a:gd name="adj" fmla="val 3851"/>
                      </a:avLst>
                    </a:prstGeom>
                    <a:noFill/>
                    <a:ln w="6350">
                      <a:noFill/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fr-FR" sz="600"/>
                    </a:p>
                  </p:txBody>
                </p:sp>
                <p:sp>
                  <p:nvSpPr>
                    <p:cNvPr id="42" name="ZoneTexte 41">
                      <a:extLst>
                        <a:ext uri="{FF2B5EF4-FFF2-40B4-BE49-F238E27FC236}">
                          <a16:creationId xmlns:a16="http://schemas.microsoft.com/office/drawing/2014/main" id="{94ACBFB7-0C8D-C26F-D3FE-569A08E1539E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3160395" y="4139556"/>
                      <a:ext cx="4582696" cy="1365469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fr-FR" sz="600" dirty="0">
                          <a:latin typeface="Montserrat Light" panose="00000400000000000000" pitchFamily="50" charset="0"/>
                        </a:rPr>
                        <a:t>Les utilisateurs et 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fr-FR" sz="600" dirty="0">
                          <a:latin typeface="Montserrat Light" panose="00000400000000000000" pitchFamily="50" charset="0"/>
                        </a:rPr>
                        <a:t>les acteurs du projet sont associés tout au long 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fr-FR" sz="600" dirty="0">
                          <a:latin typeface="Montserrat Light" panose="00000400000000000000" pitchFamily="50" charset="0"/>
                        </a:rPr>
                        <a:t>de la démarche.</a:t>
                      </a:r>
                    </a:p>
                  </p:txBody>
                </p:sp>
                <p:sp>
                  <p:nvSpPr>
                    <p:cNvPr id="43" name="ZoneTexte 42">
                      <a:extLst>
                        <a:ext uri="{FF2B5EF4-FFF2-40B4-BE49-F238E27FC236}">
                          <a16:creationId xmlns:a16="http://schemas.microsoft.com/office/drawing/2014/main" id="{F6DBF227-41DC-57B3-1C87-675C3577BB26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4370714" y="3432520"/>
                      <a:ext cx="3205310" cy="598439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fr-FR" sz="600" b="1" dirty="0">
                          <a:solidFill>
                            <a:schemeClr val="accent1"/>
                          </a:solidFill>
                          <a:latin typeface="Montserrat Light" panose="00000400000000000000" pitchFamily="50" charset="0"/>
                        </a:rPr>
                        <a:t>Approche participative</a:t>
                      </a:r>
                    </a:p>
                  </p:txBody>
                </p:sp>
              </p:grpSp>
              <p:grpSp>
                <p:nvGrpSpPr>
                  <p:cNvPr id="35" name="Groupe 34">
                    <a:extLst>
                      <a:ext uri="{FF2B5EF4-FFF2-40B4-BE49-F238E27FC236}">
                        <a16:creationId xmlns:a16="http://schemas.microsoft.com/office/drawing/2014/main" id="{17707B63-A614-FAC7-3B9A-5232E580E033}"/>
                      </a:ext>
                    </a:extLst>
                  </p:cNvPr>
                  <p:cNvGrpSpPr/>
                  <p:nvPr/>
                </p:nvGrpSpPr>
                <p:grpSpPr>
                  <a:xfrm>
                    <a:off x="9943636" y="5272117"/>
                    <a:ext cx="288666" cy="288000"/>
                    <a:chOff x="10006412" y="5273392"/>
                    <a:chExt cx="288666" cy="288000"/>
                  </a:xfrm>
                </p:grpSpPr>
                <p:grpSp>
                  <p:nvGrpSpPr>
                    <p:cNvPr id="36" name="Groupe 35">
                      <a:extLst>
                        <a:ext uri="{FF2B5EF4-FFF2-40B4-BE49-F238E27FC236}">
                          <a16:creationId xmlns:a16="http://schemas.microsoft.com/office/drawing/2014/main" id="{681DBD9E-D502-F85D-6DA8-70EF49BD3B20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036720" y="5312629"/>
                      <a:ext cx="217334" cy="184369"/>
                      <a:chOff x="3040614" y="5601387"/>
                      <a:chExt cx="489573" cy="415317"/>
                    </a:xfrm>
                  </p:grpSpPr>
                  <p:sp>
                    <p:nvSpPr>
                      <p:cNvPr id="38" name="Forme libre : forme 37">
                        <a:extLst>
                          <a:ext uri="{FF2B5EF4-FFF2-40B4-BE49-F238E27FC236}">
                            <a16:creationId xmlns:a16="http://schemas.microsoft.com/office/drawing/2014/main" id="{E78C84B0-3DB9-C173-A02D-A7C15ADE8E93}"/>
                          </a:ext>
                        </a:extLst>
                      </p:cNvPr>
                      <p:cNvSpPr/>
                      <p:nvPr/>
                    </p:nvSpPr>
                    <p:spPr>
                      <a:xfrm rot="17135300">
                        <a:off x="3230134" y="5716650"/>
                        <a:ext cx="300036" cy="300071"/>
                      </a:xfrm>
                      <a:custGeom>
                        <a:avLst/>
                        <a:gdLst>
                          <a:gd name="csX0" fmla="*/ 14876 w 300036"/>
                          <a:gd name="csY0" fmla="*/ 215161 h 300071"/>
                          <a:gd name="csX1" fmla="*/ 16286 w 300036"/>
                          <a:gd name="csY1" fmla="*/ 232666 h 300071"/>
                          <a:gd name="csX2" fmla="*/ 311 w 300036"/>
                          <a:gd name="csY2" fmla="*/ 282016 h 300071"/>
                          <a:gd name="csX3" fmla="*/ 11981 w 300036"/>
                          <a:gd name="csY3" fmla="*/ 299731 h 300071"/>
                          <a:gd name="csX4" fmla="*/ 18851 w 300036"/>
                          <a:gd name="csY4" fmla="*/ 299536 h 300071"/>
                          <a:gd name="csX5" fmla="*/ 70046 w 300036"/>
                          <a:gd name="csY5" fmla="*/ 284566 h 300071"/>
                          <a:gd name="csX6" fmla="*/ 86531 w 300036"/>
                          <a:gd name="csY6" fmla="*/ 285946 h 300071"/>
                          <a:gd name="csX7" fmla="*/ 285911 w 300036"/>
                          <a:gd name="csY7" fmla="*/ 213505 h 300071"/>
                          <a:gd name="csX8" fmla="*/ 213470 w 300036"/>
                          <a:gd name="csY8" fmla="*/ 14126 h 300071"/>
                          <a:gd name="csX9" fmla="*/ 14090 w 300036"/>
                          <a:gd name="csY9" fmla="*/ 86566 h 300071"/>
                          <a:gd name="csX10" fmla="*/ 14876 w 300036"/>
                          <a:gd name="csY10" fmla="*/ 215161 h 300071"/>
                        </a:gdLst>
                        <a:ahLst/>
                        <a:cxnLst>
                          <a:cxn ang="0">
                            <a:pos x="csX0" y="csY0"/>
                          </a:cxn>
                          <a:cxn ang="0">
                            <a:pos x="csX1" y="csY1"/>
                          </a:cxn>
                          <a:cxn ang="0">
                            <a:pos x="csX2" y="csY2"/>
                          </a:cxn>
                          <a:cxn ang="0">
                            <a:pos x="csX3" y="csY3"/>
                          </a:cxn>
                          <a:cxn ang="0">
                            <a:pos x="csX4" y="csY4"/>
                          </a:cxn>
                          <a:cxn ang="0">
                            <a:pos x="csX5" y="csY5"/>
                          </a:cxn>
                          <a:cxn ang="0">
                            <a:pos x="csX6" y="csY6"/>
                          </a:cxn>
                          <a:cxn ang="0">
                            <a:pos x="csX7" y="csY7"/>
                          </a:cxn>
                          <a:cxn ang="0">
                            <a:pos x="csX8" y="csY8"/>
                          </a:cxn>
                          <a:cxn ang="0">
                            <a:pos x="csX9" y="csY9"/>
                          </a:cxn>
                          <a:cxn ang="0">
                            <a:pos x="csX10" y="csY10"/>
                          </a:cxn>
                        </a:cxnLst>
                        <a:rect l="l" t="t" r="r" b="b"/>
                        <a:pathLst>
                          <a:path w="300036" h="300071">
                            <a:moveTo>
                              <a:pt x="14876" y="215161"/>
                            </a:moveTo>
                            <a:cubicBezTo>
                              <a:pt x="17081" y="220724"/>
                              <a:pt x="17572" y="226820"/>
                              <a:pt x="16286" y="232666"/>
                            </a:cubicBezTo>
                            <a:lnTo>
                              <a:pt x="311" y="282016"/>
                            </a:lnTo>
                            <a:cubicBezTo>
                              <a:pt x="-1358" y="290131"/>
                              <a:pt x="3867" y="298061"/>
                              <a:pt x="11981" y="299731"/>
                            </a:cubicBezTo>
                            <a:cubicBezTo>
                              <a:pt x="14255" y="300197"/>
                              <a:pt x="16607" y="300131"/>
                              <a:pt x="18851" y="299536"/>
                            </a:cubicBezTo>
                            <a:lnTo>
                              <a:pt x="70046" y="284566"/>
                            </a:lnTo>
                            <a:cubicBezTo>
                              <a:pt x="75561" y="283472"/>
                              <a:pt x="81273" y="283949"/>
                              <a:pt x="86531" y="285946"/>
                            </a:cubicBezTo>
                            <a:cubicBezTo>
                              <a:pt x="161592" y="320999"/>
                              <a:pt x="250857" y="288566"/>
                              <a:pt x="285911" y="213505"/>
                            </a:cubicBezTo>
                            <a:cubicBezTo>
                              <a:pt x="320964" y="138445"/>
                              <a:pt x="288531" y="49179"/>
                              <a:pt x="213470" y="14126"/>
                            </a:cubicBezTo>
                            <a:cubicBezTo>
                              <a:pt x="138410" y="-20928"/>
                              <a:pt x="49143" y="11505"/>
                              <a:pt x="14090" y="86566"/>
                            </a:cubicBezTo>
                            <a:cubicBezTo>
                              <a:pt x="-4968" y="127375"/>
                              <a:pt x="-4679" y="174587"/>
                              <a:pt x="14876" y="215161"/>
                            </a:cubicBezTo>
                          </a:path>
                        </a:pathLst>
                      </a:custGeom>
                      <a:noFill/>
                      <a:ln w="8255" cap="rnd">
                        <a:solidFill>
                          <a:srgbClr val="078B4C"/>
                        </a:solidFill>
                        <a:prstDash val="solid"/>
                        <a:round/>
                      </a:ln>
                    </p:spPr>
                    <p:txBody>
                      <a:bodyPr/>
                      <a:lstStyle/>
                      <a:p>
                        <a:endParaRPr lang="fr-FR"/>
                      </a:p>
                    </p:txBody>
                  </p:sp>
                  <p:pic>
                    <p:nvPicPr>
                      <p:cNvPr id="39" name="Graphique 38">
                        <a:extLst>
                          <a:ext uri="{FF2B5EF4-FFF2-40B4-BE49-F238E27FC236}">
                            <a16:creationId xmlns:a16="http://schemas.microsoft.com/office/drawing/2014/main" id="{B58E5D8C-50CC-F42E-9D32-C696919A7DB4}"/>
                          </a:ext>
                        </a:extLst>
                      </p:cNvPr>
                      <p:cNvPicPr>
                        <a:picLocks noChangeAspect="1"/>
                      </p:cNvPicPr>
                      <p:nvPr/>
                    </p:nvPicPr>
                    <p:blipFill>
                      <a:blip>
                        <a:extLst>
                          <a:ext uri="{96DAC541-7B7A-43D3-8B79-37D633B846F1}">
                            <asvg:svgBlip xmlns:asvg="http://schemas.microsoft.com/office/drawing/2016/SVG/main" r:embed="rId15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3040614" y="5601387"/>
                        <a:ext cx="360000" cy="360000"/>
                      </a:xfrm>
                      <a:prstGeom prst="rect">
                        <a:avLst/>
                      </a:prstGeom>
                    </p:spPr>
                  </p:pic>
                  <p:pic>
                    <p:nvPicPr>
                      <p:cNvPr id="40" name="Image 39">
                        <a:extLst>
                          <a:ext uri="{FF2B5EF4-FFF2-40B4-BE49-F238E27FC236}">
                            <a16:creationId xmlns:a16="http://schemas.microsoft.com/office/drawing/2014/main" id="{82E964A3-4091-9FF4-8046-30ADE12FFCF1}"/>
                          </a:ext>
                        </a:extLst>
                      </p:cNvPr>
                      <p:cNvPicPr>
                        <a:picLocks noChangeAspect="1"/>
                      </p:cNvPicPr>
                      <p:nvPr/>
                    </p:nvPicPr>
                    <p:blipFill>
                      <a:blip r:embed="rId16">
                        <a:clrChange>
                          <a:clrFrom>
                            <a:srgbClr val="FFFFFF"/>
                          </a:clrFrom>
                          <a:clrTo>
                            <a:srgbClr val="FFFFFF">
                              <a:alpha val="0"/>
                            </a:srgbClr>
                          </a:clrTo>
                        </a:clrChange>
                        <a:duotone>
                          <a:prstClr val="black"/>
                          <a:schemeClr val="accent1">
                            <a:tint val="45000"/>
                            <a:satMod val="400000"/>
                          </a:schemeClr>
                        </a:duotone>
                      </a:blip>
                      <a:stretch>
                        <a:fillRect/>
                      </a:stretch>
                    </p:blipFill>
                    <p:spPr>
                      <a:xfrm>
                        <a:off x="3340519" y="5837380"/>
                        <a:ext cx="106562" cy="58609"/>
                      </a:xfrm>
                      <a:prstGeom prst="rect">
                        <a:avLst/>
                      </a:prstGeom>
                    </p:spPr>
                  </p:pic>
                </p:grpSp>
                <p:sp>
                  <p:nvSpPr>
                    <p:cNvPr id="37" name="Ellipse 36">
                      <a:extLst>
                        <a:ext uri="{FF2B5EF4-FFF2-40B4-BE49-F238E27FC236}">
                          <a16:creationId xmlns:a16="http://schemas.microsoft.com/office/drawing/2014/main" id="{015331FB-44F0-161E-275E-72B796A20F15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10006412" y="5273392"/>
                      <a:ext cx="288666" cy="288000"/>
                    </a:xfrm>
                    <a:prstGeom prst="ellipse">
                      <a:avLst/>
                    </a:prstGeom>
                    <a:solidFill>
                      <a:schemeClr val="accent1">
                        <a:alpha val="20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fr-FR" dirty="0"/>
                    </a:p>
                  </p:txBody>
                </p:sp>
              </p:grpSp>
            </p:grpSp>
            <p:sp>
              <p:nvSpPr>
                <p:cNvPr id="45" name="Titre 1">
                  <a:extLst>
                    <a:ext uri="{FF2B5EF4-FFF2-40B4-BE49-F238E27FC236}">
                      <a16:creationId xmlns:a16="http://schemas.microsoft.com/office/drawing/2014/main" id="{68B4D297-F1BE-05B0-1901-2BF5B2AABEDB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898334" y="3819424"/>
                  <a:ext cx="1597211" cy="313371"/>
                </a:xfrm>
                <a:prstGeom prst="rect">
                  <a:avLst/>
                </a:prstGeom>
              </p:spPr>
              <p:txBody>
                <a:bodyPr anchor="ctr" anchorCtr="0"/>
                <a:lstStyle>
                  <a:lvl1pPr algn="l" defTabSz="914400" rtl="0" eaLnBrk="1" latinLnBrk="0" hangingPunct="1">
                    <a:lnSpc>
                      <a:spcPct val="90000"/>
                    </a:lnSpc>
                    <a:spcBef>
                      <a:spcPct val="0"/>
                    </a:spcBef>
                    <a:buNone/>
                    <a:defRPr lang="fr-FR" sz="4400" kern="1200" dirty="0" smtClean="0">
                      <a:solidFill>
                        <a:schemeClr val="accent1"/>
                      </a:solidFill>
                      <a:latin typeface="Petrona" panose="02000503020000020003" pitchFamily="2" charset="0"/>
                      <a:ea typeface="+mj-ea"/>
                      <a:cs typeface="+mj-cs"/>
                    </a:defRPr>
                  </a:lvl1pPr>
                </a:lstStyle>
                <a:p>
                  <a:pPr>
                    <a:lnSpc>
                      <a:spcPct val="150000"/>
                    </a:lnSpc>
                  </a:pPr>
                  <a:r>
                    <a:rPr lang="fr-FR" sz="1100" b="1" noProof="0" dirty="0"/>
                    <a:t>Magali Roque-Escalle</a:t>
                  </a:r>
                </a:p>
              </p:txBody>
            </p:sp>
            <p:grpSp>
              <p:nvGrpSpPr>
                <p:cNvPr id="46" name="Groupe 45">
                  <a:extLst>
                    <a:ext uri="{FF2B5EF4-FFF2-40B4-BE49-F238E27FC236}">
                      <a16:creationId xmlns:a16="http://schemas.microsoft.com/office/drawing/2014/main" id="{8D56CE31-AE9B-A71E-90A1-DAC948917E63}"/>
                    </a:ext>
                  </a:extLst>
                </p:cNvPr>
                <p:cNvGrpSpPr/>
                <p:nvPr/>
              </p:nvGrpSpPr>
              <p:grpSpPr>
                <a:xfrm>
                  <a:off x="954129" y="4172159"/>
                  <a:ext cx="1177112" cy="1147266"/>
                  <a:chOff x="7254299" y="5191935"/>
                  <a:chExt cx="1177112" cy="1147266"/>
                </a:xfrm>
              </p:grpSpPr>
              <p:grpSp>
                <p:nvGrpSpPr>
                  <p:cNvPr id="47" name="Groupe 46">
                    <a:extLst>
                      <a:ext uri="{FF2B5EF4-FFF2-40B4-BE49-F238E27FC236}">
                        <a16:creationId xmlns:a16="http://schemas.microsoft.com/office/drawing/2014/main" id="{BE9C4300-EC81-2021-4260-DBE9B950A9C9}"/>
                      </a:ext>
                    </a:extLst>
                  </p:cNvPr>
                  <p:cNvGrpSpPr>
                    <a:grpSpLocks noChangeAspect="1"/>
                  </p:cNvGrpSpPr>
                  <p:nvPr/>
                </p:nvGrpSpPr>
                <p:grpSpPr>
                  <a:xfrm>
                    <a:off x="7254299" y="5191935"/>
                    <a:ext cx="1177112" cy="1147266"/>
                    <a:chOff x="3141933" y="3214050"/>
                    <a:chExt cx="4671409" cy="2478598"/>
                  </a:xfrm>
                </p:grpSpPr>
                <p:sp>
                  <p:nvSpPr>
                    <p:cNvPr id="51" name="Rectangle : coins arrondis 50">
                      <a:extLst>
                        <a:ext uri="{FF2B5EF4-FFF2-40B4-BE49-F238E27FC236}">
                          <a16:creationId xmlns:a16="http://schemas.microsoft.com/office/drawing/2014/main" id="{5558CD25-430A-40A3-2F36-FDA012E5589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141933" y="3214050"/>
                      <a:ext cx="4671409" cy="2478598"/>
                    </a:xfrm>
                    <a:prstGeom prst="roundRect">
                      <a:avLst>
                        <a:gd name="adj" fmla="val 3851"/>
                      </a:avLst>
                    </a:prstGeom>
                    <a:noFill/>
                    <a:ln w="6350">
                      <a:noFill/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fr-FR" sz="600"/>
                    </a:p>
                  </p:txBody>
                </p:sp>
                <p:sp>
                  <p:nvSpPr>
                    <p:cNvPr id="52" name="ZoneTexte 51">
                      <a:extLst>
                        <a:ext uri="{FF2B5EF4-FFF2-40B4-BE49-F238E27FC236}">
                          <a16:creationId xmlns:a16="http://schemas.microsoft.com/office/drawing/2014/main" id="{F7F4F6C1-6D42-61AE-8C34-F90139546B71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3141937" y="4102550"/>
                      <a:ext cx="4582696" cy="1066248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fr-FR" sz="600" dirty="0">
                          <a:latin typeface="Montserrat Light" panose="00000400000000000000" pitchFamily="50" charset="0"/>
                        </a:rPr>
                        <a:t>Titre européen attestant d’une expertise reconnue en ergonomie (Eur.Erg).</a:t>
                      </a:r>
                    </a:p>
                  </p:txBody>
                </p:sp>
                <p:sp>
                  <p:nvSpPr>
                    <p:cNvPr id="53" name="ZoneTexte 52">
                      <a:extLst>
                        <a:ext uri="{FF2B5EF4-FFF2-40B4-BE49-F238E27FC236}">
                          <a16:creationId xmlns:a16="http://schemas.microsoft.com/office/drawing/2014/main" id="{8E8EC36B-5679-E760-B77D-729F9FFD7E69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4370714" y="3432520"/>
                      <a:ext cx="3205310" cy="598439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fr-FR" sz="600" b="1" dirty="0">
                          <a:solidFill>
                            <a:schemeClr val="accent1"/>
                          </a:solidFill>
                          <a:latin typeface="Montserrat Light" panose="00000400000000000000" pitchFamily="50" charset="0"/>
                        </a:rPr>
                        <a:t>Ergonome </a:t>
                      </a:r>
                    </a:p>
                    <a:p>
                      <a:r>
                        <a:rPr lang="fr-FR" sz="600" b="1" dirty="0">
                          <a:solidFill>
                            <a:schemeClr val="accent1"/>
                          </a:solidFill>
                          <a:latin typeface="Montserrat Light" panose="00000400000000000000" pitchFamily="50" charset="0"/>
                        </a:rPr>
                        <a:t>Européenne</a:t>
                      </a:r>
                    </a:p>
                  </p:txBody>
                </p:sp>
              </p:grpSp>
              <p:grpSp>
                <p:nvGrpSpPr>
                  <p:cNvPr id="48" name="Groupe 47">
                    <a:extLst>
                      <a:ext uri="{FF2B5EF4-FFF2-40B4-BE49-F238E27FC236}">
                        <a16:creationId xmlns:a16="http://schemas.microsoft.com/office/drawing/2014/main" id="{424D98D0-E49E-545D-2DDB-4F2D88266EFD}"/>
                      </a:ext>
                    </a:extLst>
                  </p:cNvPr>
                  <p:cNvGrpSpPr>
                    <a:grpSpLocks noChangeAspect="1"/>
                  </p:cNvGrpSpPr>
                  <p:nvPr/>
                </p:nvGrpSpPr>
                <p:grpSpPr>
                  <a:xfrm>
                    <a:off x="7264882" y="5278105"/>
                    <a:ext cx="306707" cy="306000"/>
                    <a:chOff x="4219486" y="1290143"/>
                    <a:chExt cx="650258" cy="648759"/>
                  </a:xfrm>
                </p:grpSpPr>
                <p:sp>
                  <p:nvSpPr>
                    <p:cNvPr id="49" name="Ellipse 48">
                      <a:extLst>
                        <a:ext uri="{FF2B5EF4-FFF2-40B4-BE49-F238E27FC236}">
                          <a16:creationId xmlns:a16="http://schemas.microsoft.com/office/drawing/2014/main" id="{8C140379-0CCA-368F-61DA-173C06D1EB93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4219486" y="1290143"/>
                      <a:ext cx="650258" cy="648759"/>
                    </a:xfrm>
                    <a:prstGeom prst="ellipse">
                      <a:avLst/>
                    </a:prstGeom>
                    <a:solidFill>
                      <a:schemeClr val="accent1">
                        <a:alpha val="20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fr-FR" dirty="0"/>
                    </a:p>
                  </p:txBody>
                </p:sp>
                <p:pic>
                  <p:nvPicPr>
                    <p:cNvPr id="50" name="Graphique 49">
                      <a:extLst>
                        <a:ext uri="{FF2B5EF4-FFF2-40B4-BE49-F238E27FC236}">
                          <a16:creationId xmlns:a16="http://schemas.microsoft.com/office/drawing/2014/main" id="{CD95DAF3-F958-7211-34B9-18CBBB4036E7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>
                    <a:blip>
                      <a:extLst>
                        <a:ext uri="{96DAC541-7B7A-43D3-8B79-37D633B846F1}">
                          <asvg:svgBlip xmlns:asvg="http://schemas.microsoft.com/office/drawing/2016/SVG/main" r:embed="rId17"/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>
                      <a:off x="4299118" y="1372275"/>
                      <a:ext cx="500400" cy="500400"/>
                    </a:xfrm>
                    <a:prstGeom prst="rect">
                      <a:avLst/>
                    </a:prstGeom>
                  </p:spPr>
                </p:pic>
              </p:grpSp>
            </p:grpSp>
            <p:grpSp>
              <p:nvGrpSpPr>
                <p:cNvPr id="54" name="Groupe 53">
                  <a:extLst>
                    <a:ext uri="{FF2B5EF4-FFF2-40B4-BE49-F238E27FC236}">
                      <a16:creationId xmlns:a16="http://schemas.microsoft.com/office/drawing/2014/main" id="{A6783090-ED8F-5F91-B5DF-245C220A4541}"/>
                    </a:ext>
                  </a:extLst>
                </p:cNvPr>
                <p:cNvGrpSpPr/>
                <p:nvPr/>
              </p:nvGrpSpPr>
              <p:grpSpPr>
                <a:xfrm>
                  <a:off x="1986138" y="4181268"/>
                  <a:ext cx="1177536" cy="1147266"/>
                  <a:chOff x="8672081" y="5133732"/>
                  <a:chExt cx="1177536" cy="1147266"/>
                </a:xfrm>
              </p:grpSpPr>
              <p:grpSp>
                <p:nvGrpSpPr>
                  <p:cNvPr id="55" name="Groupe 54">
                    <a:extLst>
                      <a:ext uri="{FF2B5EF4-FFF2-40B4-BE49-F238E27FC236}">
                        <a16:creationId xmlns:a16="http://schemas.microsoft.com/office/drawing/2014/main" id="{4F0FF3A8-6BFB-36CF-71EE-550B85C198FC}"/>
                      </a:ext>
                    </a:extLst>
                  </p:cNvPr>
                  <p:cNvGrpSpPr>
                    <a:grpSpLocks noChangeAspect="1"/>
                  </p:cNvGrpSpPr>
                  <p:nvPr/>
                </p:nvGrpSpPr>
                <p:grpSpPr>
                  <a:xfrm>
                    <a:off x="8672081" y="5133732"/>
                    <a:ext cx="1177536" cy="1147266"/>
                    <a:chOff x="3140250" y="3214050"/>
                    <a:chExt cx="4673092" cy="2478598"/>
                  </a:xfrm>
                </p:grpSpPr>
                <p:sp>
                  <p:nvSpPr>
                    <p:cNvPr id="60" name="Rectangle : coins arrondis 59">
                      <a:extLst>
                        <a:ext uri="{FF2B5EF4-FFF2-40B4-BE49-F238E27FC236}">
                          <a16:creationId xmlns:a16="http://schemas.microsoft.com/office/drawing/2014/main" id="{D9DF5D99-7763-0E64-72BF-EC5375C52F7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141933" y="3214050"/>
                      <a:ext cx="4671409" cy="2478598"/>
                    </a:xfrm>
                    <a:prstGeom prst="roundRect">
                      <a:avLst>
                        <a:gd name="adj" fmla="val 3851"/>
                      </a:avLst>
                    </a:prstGeom>
                    <a:noFill/>
                    <a:ln w="6350">
                      <a:noFill/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fr-FR" sz="600"/>
                    </a:p>
                  </p:txBody>
                </p:sp>
                <p:sp>
                  <p:nvSpPr>
                    <p:cNvPr id="61" name="ZoneTexte 60">
                      <a:extLst>
                        <a:ext uri="{FF2B5EF4-FFF2-40B4-BE49-F238E27FC236}">
                          <a16:creationId xmlns:a16="http://schemas.microsoft.com/office/drawing/2014/main" id="{FDD76826-2A49-5445-E17E-E36261A56494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3140250" y="4091352"/>
                      <a:ext cx="4582696" cy="1365469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fr-FR" sz="600" dirty="0">
                          <a:latin typeface="Montserrat Light" panose="00000400000000000000" pitchFamily="50" charset="0"/>
                        </a:rPr>
                        <a:t>Intervenante en Prévention des Risques Professionnels depuis 2018 (Dreets Paca).</a:t>
                      </a:r>
                    </a:p>
                  </p:txBody>
                </p:sp>
                <p:sp>
                  <p:nvSpPr>
                    <p:cNvPr id="62" name="ZoneTexte 61">
                      <a:extLst>
                        <a:ext uri="{FF2B5EF4-FFF2-40B4-BE49-F238E27FC236}">
                          <a16:creationId xmlns:a16="http://schemas.microsoft.com/office/drawing/2014/main" id="{CE379F47-1C06-56D5-86B5-EE6D9C149BAF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4297380" y="3497392"/>
                      <a:ext cx="3205310" cy="398960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fr-FR" sz="600" b="1" dirty="0">
                          <a:solidFill>
                            <a:schemeClr val="accent1"/>
                          </a:solidFill>
                          <a:latin typeface="Montserrat Light" panose="00000400000000000000" pitchFamily="50" charset="0"/>
                        </a:rPr>
                        <a:t>IPRP</a:t>
                      </a:r>
                    </a:p>
                  </p:txBody>
                </p:sp>
              </p:grpSp>
              <p:grpSp>
                <p:nvGrpSpPr>
                  <p:cNvPr id="56" name="Groupe 55">
                    <a:extLst>
                      <a:ext uri="{FF2B5EF4-FFF2-40B4-BE49-F238E27FC236}">
                        <a16:creationId xmlns:a16="http://schemas.microsoft.com/office/drawing/2014/main" id="{DBA71163-B4FD-507D-F9F5-7F822E5D6323}"/>
                      </a:ext>
                    </a:extLst>
                  </p:cNvPr>
                  <p:cNvGrpSpPr>
                    <a:grpSpLocks noChangeAspect="1"/>
                  </p:cNvGrpSpPr>
                  <p:nvPr/>
                </p:nvGrpSpPr>
                <p:grpSpPr>
                  <a:xfrm>
                    <a:off x="8698103" y="5210754"/>
                    <a:ext cx="306707" cy="306000"/>
                    <a:chOff x="8131290" y="1152981"/>
                    <a:chExt cx="650258" cy="648759"/>
                  </a:xfrm>
                </p:grpSpPr>
                <p:sp>
                  <p:nvSpPr>
                    <p:cNvPr id="58" name="Ellipse 57">
                      <a:extLst>
                        <a:ext uri="{FF2B5EF4-FFF2-40B4-BE49-F238E27FC236}">
                          <a16:creationId xmlns:a16="http://schemas.microsoft.com/office/drawing/2014/main" id="{04700AA1-A03C-CF01-4D0E-0E94AC32624D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8131290" y="1152981"/>
                      <a:ext cx="650258" cy="648759"/>
                    </a:xfrm>
                    <a:prstGeom prst="ellipse">
                      <a:avLst/>
                    </a:prstGeom>
                    <a:solidFill>
                      <a:schemeClr val="accent1">
                        <a:alpha val="20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fr-FR" dirty="0"/>
                    </a:p>
                  </p:txBody>
                </p:sp>
                <p:pic>
                  <p:nvPicPr>
                    <p:cNvPr id="59" name="Graphique 58">
                      <a:extLst>
                        <a:ext uri="{FF2B5EF4-FFF2-40B4-BE49-F238E27FC236}">
                          <a16:creationId xmlns:a16="http://schemas.microsoft.com/office/drawing/2014/main" id="{AD4C8109-DCE4-53F5-1855-9ACD3A4E66E6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>
                    <a:blip>
                      <a:extLst>
                        <a:ext uri="{96DAC541-7B7A-43D3-8B79-37D633B846F1}">
                          <asvg:svgBlip xmlns:asvg="http://schemas.microsoft.com/office/drawing/2016/SVG/main" r:embed="rId18"/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>
                      <a:off x="8206220" y="1227162"/>
                      <a:ext cx="500401" cy="500401"/>
                    </a:xfrm>
                    <a:prstGeom prst="rect">
                      <a:avLst/>
                    </a:prstGeom>
                  </p:spPr>
                </p:pic>
              </p:grpSp>
            </p:grpSp>
          </p:grp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67E031B2-CB29-D6A4-6950-8DC9B55ADB31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5780908" y="5424267"/>
                <a:ext cx="5321691" cy="1262329"/>
                <a:chOff x="669937" y="3228510"/>
                <a:chExt cx="10957193" cy="2599098"/>
              </a:xfrm>
            </p:grpSpPr>
            <p:grpSp>
              <p:nvGrpSpPr>
                <p:cNvPr id="3" name="Groupe 2">
                  <a:extLst>
                    <a:ext uri="{FF2B5EF4-FFF2-40B4-BE49-F238E27FC236}">
                      <a16:creationId xmlns:a16="http://schemas.microsoft.com/office/drawing/2014/main" id="{9C746193-2BFE-B243-1F69-841540661F0F}"/>
                    </a:ext>
                  </a:extLst>
                </p:cNvPr>
                <p:cNvGrpSpPr/>
                <p:nvPr/>
              </p:nvGrpSpPr>
              <p:grpSpPr>
                <a:xfrm>
                  <a:off x="669937" y="3238719"/>
                  <a:ext cx="2747124" cy="2588889"/>
                  <a:chOff x="669937" y="3238719"/>
                  <a:chExt cx="2747124" cy="2588889"/>
                </a:xfrm>
              </p:grpSpPr>
              <p:pic>
                <p:nvPicPr>
                  <p:cNvPr id="19" name="Image 18">
                    <a:extLst>
                      <a:ext uri="{FF2B5EF4-FFF2-40B4-BE49-F238E27FC236}">
                        <a16:creationId xmlns:a16="http://schemas.microsoft.com/office/drawing/2014/main" id="{7388F6E1-4E37-EE63-4DE9-8D604924915D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19">
                    <a:clrChange>
                      <a:clrFrom>
                        <a:srgbClr val="FFFFFF"/>
                      </a:clrFrom>
                      <a:clrTo>
                        <a:srgbClr val="FFFFFF">
                          <a:alpha val="0"/>
                        </a:srgbClr>
                      </a:clrTo>
                    </a:clrChange>
                  </a:blip>
                  <a:srcRect l="45071" t="7101" r="45973" b="74649"/>
                  <a:stretch>
                    <a:fillRect/>
                  </a:stretch>
                </p:blipFill>
                <p:spPr>
                  <a:xfrm>
                    <a:off x="816375" y="3444274"/>
                    <a:ext cx="440985" cy="500369"/>
                  </a:xfrm>
                  <a:prstGeom prst="ellipse">
                    <a:avLst/>
                  </a:prstGeom>
                </p:spPr>
              </p:pic>
              <p:sp>
                <p:nvSpPr>
                  <p:cNvPr id="20" name="ZoneTexte 19">
                    <a:extLst>
                      <a:ext uri="{FF2B5EF4-FFF2-40B4-BE49-F238E27FC236}">
                        <a16:creationId xmlns:a16="http://schemas.microsoft.com/office/drawing/2014/main" id="{6C66582E-4C07-6155-BEA2-38802406BD95}"/>
                      </a:ext>
                    </a:extLst>
                  </p:cNvPr>
                  <p:cNvSpPr txBox="1"/>
                  <p:nvPr/>
                </p:nvSpPr>
                <p:spPr>
                  <a:xfrm>
                    <a:off x="1271491" y="3399027"/>
                    <a:ext cx="2088719" cy="500843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fr-FR" sz="600" dirty="0">
                        <a:latin typeface="Montserrat Light" panose="00000400000000000000" pitchFamily="50" charset="0"/>
                      </a:rPr>
                      <a:t>Traduire les besoins du travail réel</a:t>
                    </a:r>
                  </a:p>
                </p:txBody>
              </p:sp>
              <p:sp>
                <p:nvSpPr>
                  <p:cNvPr id="21" name="ZoneTexte 20">
                    <a:extLst>
                      <a:ext uri="{FF2B5EF4-FFF2-40B4-BE49-F238E27FC236}">
                        <a16:creationId xmlns:a16="http://schemas.microsoft.com/office/drawing/2014/main" id="{1DE6B676-B5DF-8E18-06B4-8F660C85F0B3}"/>
                      </a:ext>
                    </a:extLst>
                  </p:cNvPr>
                  <p:cNvSpPr txBox="1"/>
                  <p:nvPr/>
                </p:nvSpPr>
                <p:spPr>
                  <a:xfrm>
                    <a:off x="1271491" y="4015177"/>
                    <a:ext cx="2088719" cy="500843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fr-FR" sz="600" dirty="0">
                        <a:latin typeface="Montserrat Light" panose="00000400000000000000" pitchFamily="50" charset="0"/>
                      </a:rPr>
                      <a:t>Analyser les impacts </a:t>
                    </a:r>
                  </a:p>
                  <a:p>
                    <a:r>
                      <a:rPr lang="fr-FR" sz="600" dirty="0">
                        <a:latin typeface="Montserrat Light" panose="00000400000000000000" pitchFamily="50" charset="0"/>
                      </a:rPr>
                      <a:t>des choix</a:t>
                    </a:r>
                  </a:p>
                </p:txBody>
              </p:sp>
              <p:sp>
                <p:nvSpPr>
                  <p:cNvPr id="22" name="ZoneTexte 21">
                    <a:extLst>
                      <a:ext uri="{FF2B5EF4-FFF2-40B4-BE49-F238E27FC236}">
                        <a16:creationId xmlns:a16="http://schemas.microsoft.com/office/drawing/2014/main" id="{FFE8F6DB-0A2B-4626-7C5C-2FF6F2175F8A}"/>
                      </a:ext>
                    </a:extLst>
                  </p:cNvPr>
                  <p:cNvSpPr txBox="1"/>
                  <p:nvPr/>
                </p:nvSpPr>
                <p:spPr>
                  <a:xfrm>
                    <a:off x="1291413" y="5224815"/>
                    <a:ext cx="2088719" cy="500843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fr-FR" sz="600" dirty="0">
                        <a:latin typeface="Montserrat Light" panose="00000400000000000000" pitchFamily="50" charset="0"/>
                      </a:rPr>
                      <a:t>Anticiper les enjeux de prévention</a:t>
                    </a:r>
                  </a:p>
                </p:txBody>
              </p:sp>
              <p:pic>
                <p:nvPicPr>
                  <p:cNvPr id="23" name="Image 22">
                    <a:extLst>
                      <a:ext uri="{FF2B5EF4-FFF2-40B4-BE49-F238E27FC236}">
                        <a16:creationId xmlns:a16="http://schemas.microsoft.com/office/drawing/2014/main" id="{A5641398-7959-D4C0-ED95-38211839CF88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19">
                    <a:clrChange>
                      <a:clrFrom>
                        <a:srgbClr val="FFFFFF"/>
                      </a:clrFrom>
                      <a:clrTo>
                        <a:srgbClr val="FFFFFF">
                          <a:alpha val="0"/>
                        </a:srgbClr>
                      </a:clrTo>
                    </a:clrChange>
                  </a:blip>
                  <a:srcRect l="64321" t="38949" r="23965" b="38937"/>
                  <a:stretch>
                    <a:fillRect/>
                  </a:stretch>
                </p:blipFill>
                <p:spPr>
                  <a:xfrm>
                    <a:off x="748477" y="3936839"/>
                    <a:ext cx="576779" cy="606310"/>
                  </a:xfrm>
                  <a:prstGeom prst="ellipse">
                    <a:avLst/>
                  </a:prstGeom>
                </p:spPr>
              </p:pic>
              <p:pic>
                <p:nvPicPr>
                  <p:cNvPr id="24" name="Image 23">
                    <a:extLst>
                      <a:ext uri="{FF2B5EF4-FFF2-40B4-BE49-F238E27FC236}">
                        <a16:creationId xmlns:a16="http://schemas.microsoft.com/office/drawing/2014/main" id="{7BCAA5EE-E329-6ABD-05D6-817621E14E28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19">
                    <a:clrChange>
                      <a:clrFrom>
                        <a:srgbClr val="FFFFFF"/>
                      </a:clrFrom>
                      <a:clrTo>
                        <a:srgbClr val="FFFFFF">
                          <a:alpha val="0"/>
                        </a:srgbClr>
                      </a:clrTo>
                    </a:clrChange>
                  </a:blip>
                  <a:srcRect l="43564" t="76262" r="43913" b="5288"/>
                  <a:stretch>
                    <a:fillRect/>
                  </a:stretch>
                </p:blipFill>
                <p:spPr>
                  <a:xfrm>
                    <a:off x="748477" y="5155229"/>
                    <a:ext cx="616621" cy="505854"/>
                  </a:xfrm>
                  <a:prstGeom prst="ellipse">
                    <a:avLst/>
                  </a:prstGeom>
                </p:spPr>
              </p:pic>
              <p:sp>
                <p:nvSpPr>
                  <p:cNvPr id="26" name="ZoneTexte 25">
                    <a:extLst>
                      <a:ext uri="{FF2B5EF4-FFF2-40B4-BE49-F238E27FC236}">
                        <a16:creationId xmlns:a16="http://schemas.microsoft.com/office/drawing/2014/main" id="{7E67190E-2E2A-A1B0-8024-74FC139B68CA}"/>
                      </a:ext>
                    </a:extLst>
                  </p:cNvPr>
                  <p:cNvSpPr txBox="1"/>
                  <p:nvPr/>
                </p:nvSpPr>
                <p:spPr>
                  <a:xfrm>
                    <a:off x="1303419" y="4577075"/>
                    <a:ext cx="2088719" cy="50084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fr-FR" sz="600" dirty="0">
                        <a:latin typeface="Montserrat Light" panose="00000400000000000000" pitchFamily="50" charset="0"/>
                      </a:rPr>
                      <a:t>Participer à la concertation</a:t>
                    </a:r>
                  </a:p>
                </p:txBody>
              </p:sp>
              <p:pic>
                <p:nvPicPr>
                  <p:cNvPr id="27" name="Image 26">
                    <a:extLst>
                      <a:ext uri="{FF2B5EF4-FFF2-40B4-BE49-F238E27FC236}">
                        <a16:creationId xmlns:a16="http://schemas.microsoft.com/office/drawing/2014/main" id="{745E2D0D-DF66-BD5F-DEB8-36F02FA25C8A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19">
                    <a:clrChange>
                      <a:clrFrom>
                        <a:srgbClr val="FFFFFF"/>
                      </a:clrFrom>
                      <a:clrTo>
                        <a:srgbClr val="FFFFFF">
                          <a:alpha val="0"/>
                        </a:srgbClr>
                      </a:clrTo>
                    </a:clrChange>
                  </a:blip>
                  <a:srcRect l="22371" t="40437" r="65267" b="41130"/>
                  <a:stretch>
                    <a:fillRect/>
                  </a:stretch>
                </p:blipFill>
                <p:spPr>
                  <a:xfrm>
                    <a:off x="748477" y="4583217"/>
                    <a:ext cx="608710" cy="505397"/>
                  </a:xfrm>
                  <a:prstGeom prst="ellipse">
                    <a:avLst/>
                  </a:prstGeom>
                </p:spPr>
              </p:pic>
              <p:sp>
                <p:nvSpPr>
                  <p:cNvPr id="18" name="Rectangle : coins arrondis 17">
                    <a:extLst>
                      <a:ext uri="{FF2B5EF4-FFF2-40B4-BE49-F238E27FC236}">
                        <a16:creationId xmlns:a16="http://schemas.microsoft.com/office/drawing/2014/main" id="{2B69E445-A4B8-BC46-C5EC-3EA3057A5683}"/>
                      </a:ext>
                    </a:extLst>
                  </p:cNvPr>
                  <p:cNvSpPr/>
                  <p:nvPr/>
                </p:nvSpPr>
                <p:spPr>
                  <a:xfrm>
                    <a:off x="669937" y="3238719"/>
                    <a:ext cx="2747124" cy="2588889"/>
                  </a:xfrm>
                  <a:prstGeom prst="roundRect">
                    <a:avLst>
                      <a:gd name="adj" fmla="val 1119"/>
                    </a:avLst>
                  </a:prstGeom>
                  <a:solidFill>
                    <a:schemeClr val="accent1">
                      <a:alpha val="10000"/>
                    </a:schemeClr>
                  </a:solidFill>
                  <a:ln w="6350"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 sz="600" dirty="0"/>
                  </a:p>
                </p:txBody>
              </p:sp>
            </p:grpSp>
            <p:grpSp>
              <p:nvGrpSpPr>
                <p:cNvPr id="6" name="Groupe 5">
                  <a:extLst>
                    <a:ext uri="{FF2B5EF4-FFF2-40B4-BE49-F238E27FC236}">
                      <a16:creationId xmlns:a16="http://schemas.microsoft.com/office/drawing/2014/main" id="{44CAE51E-85D6-9CC8-8C7C-F83C0920FF72}"/>
                    </a:ext>
                  </a:extLst>
                </p:cNvPr>
                <p:cNvGrpSpPr/>
                <p:nvPr/>
              </p:nvGrpSpPr>
              <p:grpSpPr>
                <a:xfrm>
                  <a:off x="3678587" y="3231720"/>
                  <a:ext cx="2513170" cy="2304432"/>
                  <a:chOff x="3678587" y="3231720"/>
                  <a:chExt cx="2513170" cy="2304432"/>
                </a:xfrm>
              </p:grpSpPr>
              <p:sp>
                <p:nvSpPr>
                  <p:cNvPr id="16" name="Rectangle : coins arrondis 15">
                    <a:extLst>
                      <a:ext uri="{FF2B5EF4-FFF2-40B4-BE49-F238E27FC236}">
                        <a16:creationId xmlns:a16="http://schemas.microsoft.com/office/drawing/2014/main" id="{A98245E3-1AA2-33A9-7C05-9CB890EE78FF}"/>
                      </a:ext>
                    </a:extLst>
                  </p:cNvPr>
                  <p:cNvSpPr/>
                  <p:nvPr/>
                </p:nvSpPr>
                <p:spPr>
                  <a:xfrm>
                    <a:off x="3678587" y="3266251"/>
                    <a:ext cx="2513170" cy="2269901"/>
                  </a:xfrm>
                  <a:prstGeom prst="roundRect">
                    <a:avLst>
                      <a:gd name="adj" fmla="val 1119"/>
                    </a:avLst>
                  </a:prstGeom>
                  <a:solidFill>
                    <a:schemeClr val="accent1">
                      <a:alpha val="10000"/>
                    </a:schemeClr>
                  </a:solidFill>
                  <a:ln w="6350"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 sz="600"/>
                  </a:p>
                </p:txBody>
              </p:sp>
              <p:sp>
                <p:nvSpPr>
                  <p:cNvPr id="17" name="ZoneTexte 16">
                    <a:extLst>
                      <a:ext uri="{FF2B5EF4-FFF2-40B4-BE49-F238E27FC236}">
                        <a16:creationId xmlns:a16="http://schemas.microsoft.com/office/drawing/2014/main" id="{B8E62E36-C035-19CC-E577-DC2D7207AAFE}"/>
                      </a:ext>
                    </a:extLst>
                  </p:cNvPr>
                  <p:cNvSpPr txBox="1"/>
                  <p:nvPr/>
                </p:nvSpPr>
                <p:spPr>
                  <a:xfrm>
                    <a:off x="3764067" y="3231720"/>
                    <a:ext cx="2342212" cy="187166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marL="88900" lvl="0" indent="-88900">
                      <a:lnSpc>
                        <a:spcPct val="150000"/>
                      </a:lnSpc>
                      <a:buFont typeface="Arial" panose="020B0604020202020204" pitchFamily="34" charset="0"/>
                      <a:buChar char="•"/>
                    </a:pPr>
                    <a:r>
                      <a:rPr lang="fr-FR" sz="600" dirty="0">
                        <a:latin typeface="Montserrat Light" panose="00000400000000000000" pitchFamily="50" charset="0"/>
                      </a:rPr>
                      <a:t>Participer aux revues de conception</a:t>
                    </a:r>
                  </a:p>
                  <a:p>
                    <a:pPr marL="88900" lvl="0" indent="-88900">
                      <a:lnSpc>
                        <a:spcPct val="150000"/>
                      </a:lnSpc>
                      <a:buFont typeface="Arial" panose="020B0604020202020204" pitchFamily="34" charset="0"/>
                      <a:buChar char="•"/>
                    </a:pPr>
                    <a:r>
                      <a:rPr lang="fr-FR" sz="600" dirty="0">
                        <a:latin typeface="Montserrat Light" panose="00000400000000000000" pitchFamily="50" charset="0"/>
                      </a:rPr>
                      <a:t>Vérifier la prise en compte des exigences</a:t>
                    </a:r>
                  </a:p>
                  <a:p>
                    <a:pPr marL="88900" lvl="0" indent="-88900">
                      <a:lnSpc>
                        <a:spcPct val="150000"/>
                      </a:lnSpc>
                      <a:buFont typeface="Arial" panose="020B0604020202020204" pitchFamily="34" charset="0"/>
                      <a:buChar char="•"/>
                    </a:pPr>
                    <a:r>
                      <a:rPr lang="fr-FR" sz="600" dirty="0">
                        <a:latin typeface="Montserrat Light" panose="00000400000000000000" pitchFamily="50" charset="0"/>
                      </a:rPr>
                      <a:t>Identifier les écarts et les points de vigilance.</a:t>
                    </a:r>
                  </a:p>
                </p:txBody>
              </p:sp>
            </p:grpSp>
            <p:grpSp>
              <p:nvGrpSpPr>
                <p:cNvPr id="7" name="Groupe 6">
                  <a:extLst>
                    <a:ext uri="{FF2B5EF4-FFF2-40B4-BE49-F238E27FC236}">
                      <a16:creationId xmlns:a16="http://schemas.microsoft.com/office/drawing/2014/main" id="{FD219538-A8FD-3CDB-7D7F-023CDD415E0F}"/>
                    </a:ext>
                  </a:extLst>
                </p:cNvPr>
                <p:cNvGrpSpPr/>
                <p:nvPr/>
              </p:nvGrpSpPr>
              <p:grpSpPr>
                <a:xfrm>
                  <a:off x="6411133" y="3231720"/>
                  <a:ext cx="2519389" cy="1586503"/>
                  <a:chOff x="6411133" y="3231720"/>
                  <a:chExt cx="2519389" cy="1586503"/>
                </a:xfrm>
              </p:grpSpPr>
              <p:sp>
                <p:nvSpPr>
                  <p:cNvPr id="12" name="Rectangle : coins arrondis 11">
                    <a:extLst>
                      <a:ext uri="{FF2B5EF4-FFF2-40B4-BE49-F238E27FC236}">
                        <a16:creationId xmlns:a16="http://schemas.microsoft.com/office/drawing/2014/main" id="{C888F5D2-9ED1-B080-6D72-64A80459BE1A}"/>
                      </a:ext>
                    </a:extLst>
                  </p:cNvPr>
                  <p:cNvSpPr/>
                  <p:nvPr/>
                </p:nvSpPr>
                <p:spPr>
                  <a:xfrm>
                    <a:off x="6417350" y="3266253"/>
                    <a:ext cx="2513172" cy="1493477"/>
                  </a:xfrm>
                  <a:prstGeom prst="roundRect">
                    <a:avLst>
                      <a:gd name="adj" fmla="val 1119"/>
                    </a:avLst>
                  </a:prstGeom>
                  <a:solidFill>
                    <a:schemeClr val="accent1">
                      <a:alpha val="10000"/>
                    </a:schemeClr>
                  </a:solidFill>
                  <a:ln w="6350"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 sz="600"/>
                  </a:p>
                </p:txBody>
              </p:sp>
              <p:sp>
                <p:nvSpPr>
                  <p:cNvPr id="13" name="ZoneTexte 12">
                    <a:extLst>
                      <a:ext uri="{FF2B5EF4-FFF2-40B4-BE49-F238E27FC236}">
                        <a16:creationId xmlns:a16="http://schemas.microsoft.com/office/drawing/2014/main" id="{AA5B1C1C-A72C-27CE-C6CA-2D1DB9FE2002}"/>
                      </a:ext>
                    </a:extLst>
                  </p:cNvPr>
                  <p:cNvSpPr txBox="1"/>
                  <p:nvPr/>
                </p:nvSpPr>
                <p:spPr>
                  <a:xfrm>
                    <a:off x="6411133" y="3231720"/>
                    <a:ext cx="2477239" cy="1586503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marL="88900" lvl="0" indent="-88900">
                      <a:lnSpc>
                        <a:spcPct val="150000"/>
                      </a:lnSpc>
                      <a:buFont typeface="Arial" panose="020B0604020202020204" pitchFamily="34" charset="0"/>
                      <a:buChar char="•"/>
                    </a:pPr>
                    <a:r>
                      <a:rPr lang="fr-FR" sz="600" dirty="0">
                        <a:latin typeface="Montserrat Light" panose="00000400000000000000" pitchFamily="50" charset="0"/>
                      </a:rPr>
                      <a:t>Examiner les adaptations de chantier</a:t>
                    </a:r>
                  </a:p>
                  <a:p>
                    <a:pPr marL="88900" lvl="0" indent="-88900">
                      <a:lnSpc>
                        <a:spcPct val="150000"/>
                      </a:lnSpc>
                      <a:buFont typeface="Arial" panose="020B0604020202020204" pitchFamily="34" charset="0"/>
                      <a:buChar char="•"/>
                    </a:pPr>
                    <a:r>
                      <a:rPr lang="fr-FR" sz="600" dirty="0">
                        <a:latin typeface="Montserrat Light" panose="00000400000000000000" pitchFamily="50" charset="0"/>
                      </a:rPr>
                      <a:t>Préserver les choix ergonomiques dans les adaptations de chantier</a:t>
                    </a:r>
                  </a:p>
                </p:txBody>
              </p:sp>
            </p:grpSp>
            <p:grpSp>
              <p:nvGrpSpPr>
                <p:cNvPr id="9" name="Groupe 8">
                  <a:extLst>
                    <a:ext uri="{FF2B5EF4-FFF2-40B4-BE49-F238E27FC236}">
                      <a16:creationId xmlns:a16="http://schemas.microsoft.com/office/drawing/2014/main" id="{D943A2C3-7031-B615-A15B-D4FABDA959B5}"/>
                    </a:ext>
                  </a:extLst>
                </p:cNvPr>
                <p:cNvGrpSpPr/>
                <p:nvPr/>
              </p:nvGrpSpPr>
              <p:grpSpPr>
                <a:xfrm>
                  <a:off x="9113961" y="3228510"/>
                  <a:ext cx="2513169" cy="1531220"/>
                  <a:chOff x="9113961" y="3228510"/>
                  <a:chExt cx="2513169" cy="1531220"/>
                </a:xfrm>
              </p:grpSpPr>
              <p:sp>
                <p:nvSpPr>
                  <p:cNvPr id="10" name="Rectangle : coins arrondis 9">
                    <a:extLst>
                      <a:ext uri="{FF2B5EF4-FFF2-40B4-BE49-F238E27FC236}">
                        <a16:creationId xmlns:a16="http://schemas.microsoft.com/office/drawing/2014/main" id="{8882B84D-010A-2820-EEB7-704FDF1FCA4B}"/>
                      </a:ext>
                    </a:extLst>
                  </p:cNvPr>
                  <p:cNvSpPr/>
                  <p:nvPr/>
                </p:nvSpPr>
                <p:spPr>
                  <a:xfrm>
                    <a:off x="9113961" y="3266253"/>
                    <a:ext cx="2513169" cy="1493477"/>
                  </a:xfrm>
                  <a:prstGeom prst="roundRect">
                    <a:avLst>
                      <a:gd name="adj" fmla="val 1119"/>
                    </a:avLst>
                  </a:prstGeom>
                  <a:solidFill>
                    <a:schemeClr val="accent1">
                      <a:alpha val="10000"/>
                    </a:schemeClr>
                  </a:solidFill>
                  <a:ln w="6350"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 sz="600"/>
                  </a:p>
                </p:txBody>
              </p:sp>
              <p:sp>
                <p:nvSpPr>
                  <p:cNvPr id="11" name="ZoneTexte 10">
                    <a:extLst>
                      <a:ext uri="{FF2B5EF4-FFF2-40B4-BE49-F238E27FC236}">
                        <a16:creationId xmlns:a16="http://schemas.microsoft.com/office/drawing/2014/main" id="{B0CEC558-5C9B-14C6-789F-376CE1601CA2}"/>
                      </a:ext>
                    </a:extLst>
                  </p:cNvPr>
                  <p:cNvSpPr txBox="1"/>
                  <p:nvPr/>
                </p:nvSpPr>
                <p:spPr>
                  <a:xfrm>
                    <a:off x="9129189" y="3228510"/>
                    <a:ext cx="2487758" cy="1301336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marL="88900" indent="-88900">
                      <a:lnSpc>
                        <a:spcPct val="150000"/>
                      </a:lnSpc>
                      <a:buFont typeface="Arial" panose="020B0604020202020204" pitchFamily="34" charset="0"/>
                      <a:buChar char="•"/>
                    </a:pPr>
                    <a:r>
                      <a:rPr lang="fr-FR" sz="600" dirty="0">
                        <a:latin typeface="Montserrat Light" panose="00000400000000000000" pitchFamily="50" charset="0"/>
                      </a:rPr>
                      <a:t>Identifier les derniers ajustements</a:t>
                    </a:r>
                  </a:p>
                  <a:p>
                    <a:pPr marL="88900" lvl="0" indent="-88900">
                      <a:lnSpc>
                        <a:spcPct val="150000"/>
                      </a:lnSpc>
                      <a:buFont typeface="Arial" panose="020B0604020202020204" pitchFamily="34" charset="0"/>
                      <a:buChar char="•"/>
                    </a:pPr>
                    <a:r>
                      <a:rPr lang="fr-FR" sz="600" dirty="0">
                        <a:latin typeface="Montserrat Light" panose="00000400000000000000" pitchFamily="50" charset="0"/>
                      </a:rPr>
                      <a:t>Accompagner la prise en main des locaux</a:t>
                    </a:r>
                  </a:p>
                </p:txBody>
              </p:sp>
            </p:grpSp>
          </p:grpSp>
        </p:grpSp>
        <p:sp>
          <p:nvSpPr>
            <p:cNvPr id="63" name="ZoneTexte 62">
              <a:extLst>
                <a:ext uri="{FF2B5EF4-FFF2-40B4-BE49-F238E27FC236}">
                  <a16:creationId xmlns:a16="http://schemas.microsoft.com/office/drawing/2014/main" id="{6049DA9E-A6B4-086A-3F16-A70E4EAF4464}"/>
                </a:ext>
              </a:extLst>
            </p:cNvPr>
            <p:cNvSpPr txBox="1"/>
            <p:nvPr/>
          </p:nvSpPr>
          <p:spPr>
            <a:xfrm>
              <a:off x="6009372" y="5267313"/>
              <a:ext cx="816078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spcAft>
                  <a:spcPts val="600"/>
                </a:spcAft>
              </a:pPr>
              <a:r>
                <a:rPr lang="fr-FR" sz="700" b="1" dirty="0">
                  <a:solidFill>
                    <a:schemeClr val="accent1"/>
                  </a:solidFill>
                  <a:latin typeface="Montserrat Light" panose="00000400000000000000" pitchFamily="50" charset="0"/>
                </a:rPr>
                <a:t>AMO</a:t>
              </a:r>
            </a:p>
          </p:txBody>
        </p:sp>
        <p:sp>
          <p:nvSpPr>
            <p:cNvPr id="66" name="ZoneTexte 65">
              <a:extLst>
                <a:ext uri="{FF2B5EF4-FFF2-40B4-BE49-F238E27FC236}">
                  <a16:creationId xmlns:a16="http://schemas.microsoft.com/office/drawing/2014/main" id="{A793B34C-F964-A61E-6024-D757022EC9EB}"/>
                </a:ext>
              </a:extLst>
            </p:cNvPr>
            <p:cNvSpPr txBox="1"/>
            <p:nvPr/>
          </p:nvSpPr>
          <p:spPr>
            <a:xfrm>
              <a:off x="7386226" y="5267313"/>
              <a:ext cx="816078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spcAft>
                  <a:spcPts val="600"/>
                </a:spcAft>
              </a:pPr>
              <a:r>
                <a:rPr lang="fr-FR" sz="700" b="1" dirty="0">
                  <a:solidFill>
                    <a:schemeClr val="accent1"/>
                  </a:solidFill>
                  <a:latin typeface="Montserrat Light" panose="00000400000000000000" pitchFamily="50" charset="0"/>
                </a:rPr>
                <a:t>MOE</a:t>
              </a:r>
            </a:p>
          </p:txBody>
        </p:sp>
        <p:sp>
          <p:nvSpPr>
            <p:cNvPr id="68" name="ZoneTexte 67">
              <a:extLst>
                <a:ext uri="{FF2B5EF4-FFF2-40B4-BE49-F238E27FC236}">
                  <a16:creationId xmlns:a16="http://schemas.microsoft.com/office/drawing/2014/main" id="{3230F75E-890D-5F33-BB2A-61267871937D}"/>
                </a:ext>
              </a:extLst>
            </p:cNvPr>
            <p:cNvSpPr txBox="1"/>
            <p:nvPr/>
          </p:nvSpPr>
          <p:spPr>
            <a:xfrm>
              <a:off x="8531996" y="5286045"/>
              <a:ext cx="1267547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spcAft>
                  <a:spcPts val="600"/>
                </a:spcAft>
              </a:pPr>
              <a:r>
                <a:rPr lang="fr-FR" sz="700" b="1" dirty="0">
                  <a:solidFill>
                    <a:schemeClr val="accent1"/>
                  </a:solidFill>
                  <a:latin typeface="Montserrat Light" panose="00000400000000000000" pitchFamily="50" charset="0"/>
                </a:rPr>
                <a:t>Réalisation</a:t>
              </a:r>
            </a:p>
          </p:txBody>
        </p:sp>
        <p:sp>
          <p:nvSpPr>
            <p:cNvPr id="70" name="ZoneTexte 69">
              <a:extLst>
                <a:ext uri="{FF2B5EF4-FFF2-40B4-BE49-F238E27FC236}">
                  <a16:creationId xmlns:a16="http://schemas.microsoft.com/office/drawing/2014/main" id="{5AE4603E-BE8A-A67E-A697-41C96C84D232}"/>
                </a:ext>
              </a:extLst>
            </p:cNvPr>
            <p:cNvSpPr txBox="1"/>
            <p:nvPr/>
          </p:nvSpPr>
          <p:spPr>
            <a:xfrm>
              <a:off x="9930296" y="5256603"/>
              <a:ext cx="1005482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spcAft>
                  <a:spcPts val="600"/>
                </a:spcAft>
              </a:pPr>
              <a:r>
                <a:rPr lang="fr-FR" sz="700" b="1" dirty="0">
                  <a:solidFill>
                    <a:schemeClr val="accent1"/>
                  </a:solidFill>
                  <a:latin typeface="Montserrat Light" panose="00000400000000000000" pitchFamily="50" charset="0"/>
                </a:rPr>
                <a:t>Réception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596829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e 20">
            <a:extLst>
              <a:ext uri="{FF2B5EF4-FFF2-40B4-BE49-F238E27FC236}">
                <a16:creationId xmlns:a16="http://schemas.microsoft.com/office/drawing/2014/main" id="{D450251A-3CCD-4A62-F6DB-721D7C5E893A}"/>
              </a:ext>
            </a:extLst>
          </p:cNvPr>
          <p:cNvGrpSpPr>
            <a:grpSpLocks noChangeAspect="1"/>
          </p:cNvGrpSpPr>
          <p:nvPr/>
        </p:nvGrpSpPr>
        <p:grpSpPr>
          <a:xfrm>
            <a:off x="663720" y="3266253"/>
            <a:ext cx="6016859" cy="1431824"/>
            <a:chOff x="663720" y="3266252"/>
            <a:chExt cx="10879113" cy="2588889"/>
          </a:xfrm>
        </p:grpSpPr>
        <p:grpSp>
          <p:nvGrpSpPr>
            <p:cNvPr id="2" name="Groupe 1">
              <a:extLst>
                <a:ext uri="{FF2B5EF4-FFF2-40B4-BE49-F238E27FC236}">
                  <a16:creationId xmlns:a16="http://schemas.microsoft.com/office/drawing/2014/main" id="{CF4A69C5-8B2F-0FEB-C2D1-C6B7D1F805C5}"/>
                </a:ext>
              </a:extLst>
            </p:cNvPr>
            <p:cNvGrpSpPr/>
            <p:nvPr/>
          </p:nvGrpSpPr>
          <p:grpSpPr>
            <a:xfrm>
              <a:off x="663720" y="3266252"/>
              <a:ext cx="2747124" cy="2588889"/>
              <a:chOff x="663720" y="3266252"/>
              <a:chExt cx="2747124" cy="2588889"/>
            </a:xfrm>
          </p:grpSpPr>
          <p:sp>
            <p:nvSpPr>
              <p:cNvPr id="3" name="Rectangle : coins arrondis 2">
                <a:extLst>
                  <a:ext uri="{FF2B5EF4-FFF2-40B4-BE49-F238E27FC236}">
                    <a16:creationId xmlns:a16="http://schemas.microsoft.com/office/drawing/2014/main" id="{C9FE7F29-BAC0-9912-1892-C39CAAF5A61E}"/>
                  </a:ext>
                </a:extLst>
              </p:cNvPr>
              <p:cNvSpPr/>
              <p:nvPr/>
            </p:nvSpPr>
            <p:spPr>
              <a:xfrm>
                <a:off x="663720" y="3266252"/>
                <a:ext cx="2747124" cy="2588889"/>
              </a:xfrm>
              <a:prstGeom prst="roundRect">
                <a:avLst>
                  <a:gd name="adj" fmla="val 1119"/>
                </a:avLst>
              </a:prstGeom>
              <a:solidFill>
                <a:schemeClr val="accent1">
                  <a:alpha val="10000"/>
                </a:schemeClr>
              </a:solidFill>
              <a:ln w="6350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600" dirty="0"/>
              </a:p>
            </p:txBody>
          </p:sp>
          <p:pic>
            <p:nvPicPr>
              <p:cNvPr id="4" name="Image 3">
                <a:extLst>
                  <a:ext uri="{FF2B5EF4-FFF2-40B4-BE49-F238E27FC236}">
                    <a16:creationId xmlns:a16="http://schemas.microsoft.com/office/drawing/2014/main" id="{4213900C-74CE-9990-1806-7255676A46A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 l="45071" t="7101" r="45973" b="74649"/>
              <a:stretch>
                <a:fillRect/>
              </a:stretch>
            </p:blipFill>
            <p:spPr>
              <a:xfrm>
                <a:off x="816375" y="3444274"/>
                <a:ext cx="440985" cy="500369"/>
              </a:xfrm>
              <a:prstGeom prst="ellipse">
                <a:avLst/>
              </a:prstGeom>
            </p:spPr>
          </p:pic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8458D2CC-5209-DEB5-4762-9426CD5C833E}"/>
                  </a:ext>
                </a:extLst>
              </p:cNvPr>
              <p:cNvSpPr txBox="1"/>
              <p:nvPr/>
            </p:nvSpPr>
            <p:spPr>
              <a:xfrm>
                <a:off x="1271491" y="3399027"/>
                <a:ext cx="2088719" cy="50084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600" dirty="0">
                    <a:latin typeface="Montserrat Light" panose="00000400000000000000" pitchFamily="50" charset="0"/>
                  </a:rPr>
                  <a:t>Traduire les besoins du travail réel</a:t>
                </a:r>
              </a:p>
            </p:txBody>
          </p:sp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B85585A4-A79D-E954-6013-C08AF94A4250}"/>
                  </a:ext>
                </a:extLst>
              </p:cNvPr>
              <p:cNvSpPr txBox="1"/>
              <p:nvPr/>
            </p:nvSpPr>
            <p:spPr>
              <a:xfrm>
                <a:off x="1271491" y="4015177"/>
                <a:ext cx="2088719" cy="50084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600" dirty="0">
                    <a:latin typeface="Montserrat Light" panose="00000400000000000000" pitchFamily="50" charset="0"/>
                  </a:rPr>
                  <a:t>Analyser les impacts </a:t>
                </a:r>
              </a:p>
              <a:p>
                <a:r>
                  <a:rPr lang="fr-FR" sz="600" dirty="0">
                    <a:latin typeface="Montserrat Light" panose="00000400000000000000" pitchFamily="50" charset="0"/>
                  </a:rPr>
                  <a:t>des choix</a:t>
                </a:r>
              </a:p>
            </p:txBody>
          </p:sp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6C66CCD2-0037-54FC-FBB0-BD431921571C}"/>
                  </a:ext>
                </a:extLst>
              </p:cNvPr>
              <p:cNvSpPr txBox="1"/>
              <p:nvPr/>
            </p:nvSpPr>
            <p:spPr>
              <a:xfrm>
                <a:off x="1291413" y="5224815"/>
                <a:ext cx="2088719" cy="50084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600" dirty="0">
                    <a:latin typeface="Montserrat Light" panose="00000400000000000000" pitchFamily="50" charset="0"/>
                  </a:rPr>
                  <a:t>Anticiper les enjeux de prévention</a:t>
                </a:r>
              </a:p>
            </p:txBody>
          </p:sp>
          <p:pic>
            <p:nvPicPr>
              <p:cNvPr id="8" name="Image 7">
                <a:extLst>
                  <a:ext uri="{FF2B5EF4-FFF2-40B4-BE49-F238E27FC236}">
                    <a16:creationId xmlns:a16="http://schemas.microsoft.com/office/drawing/2014/main" id="{3DFE746E-CD38-CE20-A577-98611236889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 l="64321" t="38949" r="23965" b="38937"/>
              <a:stretch>
                <a:fillRect/>
              </a:stretch>
            </p:blipFill>
            <p:spPr>
              <a:xfrm>
                <a:off x="748477" y="3936839"/>
                <a:ext cx="576779" cy="606310"/>
              </a:xfrm>
              <a:prstGeom prst="ellipse">
                <a:avLst/>
              </a:prstGeom>
            </p:spPr>
          </p:pic>
          <p:pic>
            <p:nvPicPr>
              <p:cNvPr id="9" name="Image 8">
                <a:extLst>
                  <a:ext uri="{FF2B5EF4-FFF2-40B4-BE49-F238E27FC236}">
                    <a16:creationId xmlns:a16="http://schemas.microsoft.com/office/drawing/2014/main" id="{005DF098-4A2F-10CD-E0AF-3CFAF535348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 l="43564" t="76262" r="43913" b="5288"/>
              <a:stretch>
                <a:fillRect/>
              </a:stretch>
            </p:blipFill>
            <p:spPr>
              <a:xfrm>
                <a:off x="748477" y="5155229"/>
                <a:ext cx="616621" cy="505854"/>
              </a:xfrm>
              <a:prstGeom prst="ellipse">
                <a:avLst/>
              </a:prstGeom>
            </p:spPr>
          </p:pic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A711D791-5CD4-E4EA-E7E8-49E9E12D01DE}"/>
                  </a:ext>
                </a:extLst>
              </p:cNvPr>
              <p:cNvSpPr txBox="1"/>
              <p:nvPr/>
            </p:nvSpPr>
            <p:spPr>
              <a:xfrm>
                <a:off x="1303420" y="4759729"/>
                <a:ext cx="2088719" cy="50084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600" dirty="0">
                    <a:latin typeface="Montserrat Light" panose="00000400000000000000" pitchFamily="50" charset="0"/>
                  </a:rPr>
                  <a:t>Participer à la concertation</a:t>
                </a:r>
              </a:p>
            </p:txBody>
          </p:sp>
          <p:pic>
            <p:nvPicPr>
              <p:cNvPr id="11" name="Image 10">
                <a:extLst>
                  <a:ext uri="{FF2B5EF4-FFF2-40B4-BE49-F238E27FC236}">
                    <a16:creationId xmlns:a16="http://schemas.microsoft.com/office/drawing/2014/main" id="{1AF233B4-98E0-6B2A-77B6-0B209E4F3DA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 l="22371" t="40437" r="65267" b="41130"/>
              <a:stretch>
                <a:fillRect/>
              </a:stretch>
            </p:blipFill>
            <p:spPr>
              <a:xfrm>
                <a:off x="748477" y="4583217"/>
                <a:ext cx="608710" cy="505397"/>
              </a:xfrm>
              <a:prstGeom prst="ellipse">
                <a:avLst/>
              </a:prstGeom>
            </p:spPr>
          </p:pic>
        </p:grpSp>
        <p:grpSp>
          <p:nvGrpSpPr>
            <p:cNvPr id="12" name="Groupe 11">
              <a:extLst>
                <a:ext uri="{FF2B5EF4-FFF2-40B4-BE49-F238E27FC236}">
                  <a16:creationId xmlns:a16="http://schemas.microsoft.com/office/drawing/2014/main" id="{55534E88-ADDF-EC58-AB47-C24043F052F4}"/>
                </a:ext>
              </a:extLst>
            </p:cNvPr>
            <p:cNvGrpSpPr/>
            <p:nvPr/>
          </p:nvGrpSpPr>
          <p:grpSpPr>
            <a:xfrm>
              <a:off x="3608337" y="3266252"/>
              <a:ext cx="2513170" cy="2269900"/>
              <a:chOff x="3608337" y="3266252"/>
              <a:chExt cx="2513170" cy="2269900"/>
            </a:xfrm>
          </p:grpSpPr>
          <p:sp>
            <p:nvSpPr>
              <p:cNvPr id="13" name="Rectangle : coins arrondis 12">
                <a:extLst>
                  <a:ext uri="{FF2B5EF4-FFF2-40B4-BE49-F238E27FC236}">
                    <a16:creationId xmlns:a16="http://schemas.microsoft.com/office/drawing/2014/main" id="{4C7D980F-2D03-B976-305A-37DCFD32027E}"/>
                  </a:ext>
                </a:extLst>
              </p:cNvPr>
              <p:cNvSpPr/>
              <p:nvPr/>
            </p:nvSpPr>
            <p:spPr>
              <a:xfrm>
                <a:off x="3608337" y="3266252"/>
                <a:ext cx="2513170" cy="2269900"/>
              </a:xfrm>
              <a:prstGeom prst="roundRect">
                <a:avLst>
                  <a:gd name="adj" fmla="val 1119"/>
                </a:avLst>
              </a:prstGeom>
              <a:solidFill>
                <a:schemeClr val="accent1">
                  <a:alpha val="10000"/>
                </a:schemeClr>
              </a:solidFill>
              <a:ln w="6350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600"/>
              </a:p>
            </p:txBody>
          </p:sp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587C8AB3-7F14-ACE0-6855-C1ADAD6EC213}"/>
                  </a:ext>
                </a:extLst>
              </p:cNvPr>
              <p:cNvSpPr txBox="1"/>
              <p:nvPr/>
            </p:nvSpPr>
            <p:spPr>
              <a:xfrm>
                <a:off x="3693815" y="3358172"/>
                <a:ext cx="2342212" cy="16436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171450" lvl="0" indent="-1714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fr-FR" sz="600" dirty="0">
                    <a:latin typeface="Montserrat Light" panose="00000400000000000000" pitchFamily="50" charset="0"/>
                  </a:rPr>
                  <a:t>Participer aux revues de conception</a:t>
                </a:r>
              </a:p>
              <a:p>
                <a:pPr marL="171450" lvl="0" indent="-1714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fr-FR" sz="600" dirty="0">
                    <a:latin typeface="Montserrat Light" panose="00000400000000000000" pitchFamily="50" charset="0"/>
                  </a:rPr>
                  <a:t>Vérifier la prise en compte des exigences</a:t>
                </a:r>
              </a:p>
              <a:p>
                <a:pPr marL="171450" lvl="0" indent="-1714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fr-FR" sz="600" dirty="0">
                    <a:latin typeface="Montserrat Light" panose="00000400000000000000" pitchFamily="50" charset="0"/>
                  </a:rPr>
                  <a:t>Identifier les écarts et les points de vigilance.</a:t>
                </a:r>
              </a:p>
            </p:txBody>
          </p:sp>
        </p:grpSp>
        <p:grpSp>
          <p:nvGrpSpPr>
            <p:cNvPr id="15" name="Groupe 14">
              <a:extLst>
                <a:ext uri="{FF2B5EF4-FFF2-40B4-BE49-F238E27FC236}">
                  <a16:creationId xmlns:a16="http://schemas.microsoft.com/office/drawing/2014/main" id="{B01680BC-8DCB-2B6B-CDA9-D4C80BBAA0B6}"/>
                </a:ext>
              </a:extLst>
            </p:cNvPr>
            <p:cNvGrpSpPr/>
            <p:nvPr/>
          </p:nvGrpSpPr>
          <p:grpSpPr>
            <a:xfrm>
              <a:off x="6319000" y="3266254"/>
              <a:ext cx="2513170" cy="1493476"/>
              <a:chOff x="6319000" y="3266254"/>
              <a:chExt cx="2513170" cy="1493476"/>
            </a:xfrm>
          </p:grpSpPr>
          <p:sp>
            <p:nvSpPr>
              <p:cNvPr id="16" name="Rectangle : coins arrondis 15">
                <a:extLst>
                  <a:ext uri="{FF2B5EF4-FFF2-40B4-BE49-F238E27FC236}">
                    <a16:creationId xmlns:a16="http://schemas.microsoft.com/office/drawing/2014/main" id="{ABA8D4F3-A910-6961-4331-3A800358D37D}"/>
                  </a:ext>
                </a:extLst>
              </p:cNvPr>
              <p:cNvSpPr/>
              <p:nvPr/>
            </p:nvSpPr>
            <p:spPr>
              <a:xfrm>
                <a:off x="6319000" y="3266254"/>
                <a:ext cx="2513170" cy="1493476"/>
              </a:xfrm>
              <a:prstGeom prst="roundRect">
                <a:avLst>
                  <a:gd name="adj" fmla="val 1119"/>
                </a:avLst>
              </a:prstGeom>
              <a:solidFill>
                <a:schemeClr val="accent1">
                  <a:alpha val="10000"/>
                </a:schemeClr>
              </a:solidFill>
              <a:ln w="6350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600"/>
              </a:p>
            </p:txBody>
          </p:sp>
          <p:sp>
            <p:nvSpPr>
              <p:cNvPr id="17" name="ZoneTexte 16">
                <a:extLst>
                  <a:ext uri="{FF2B5EF4-FFF2-40B4-BE49-F238E27FC236}">
                    <a16:creationId xmlns:a16="http://schemas.microsoft.com/office/drawing/2014/main" id="{2C935855-F2F9-72F9-816E-D3FA43F7BD79}"/>
                  </a:ext>
                </a:extLst>
              </p:cNvPr>
              <p:cNvSpPr txBox="1"/>
              <p:nvPr/>
            </p:nvSpPr>
            <p:spPr>
              <a:xfrm>
                <a:off x="6404478" y="3358173"/>
                <a:ext cx="2342212" cy="139320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171450" lvl="0" indent="-1714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fr-FR" sz="600" dirty="0">
                    <a:latin typeface="Montserrat Light" panose="00000400000000000000" pitchFamily="50" charset="0"/>
                  </a:rPr>
                  <a:t>Examiner les adaptations de chantier</a:t>
                </a:r>
              </a:p>
              <a:p>
                <a:pPr marL="171450" lvl="0" indent="-1714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fr-FR" sz="600" dirty="0">
                    <a:latin typeface="Montserrat Light" panose="00000400000000000000" pitchFamily="50" charset="0"/>
                  </a:rPr>
                  <a:t>Préserver les choix ergonomiques dans les adaptations de chantier</a:t>
                </a:r>
              </a:p>
            </p:txBody>
          </p:sp>
        </p:grpSp>
        <p:grpSp>
          <p:nvGrpSpPr>
            <p:cNvPr id="18" name="Groupe 17">
              <a:extLst>
                <a:ext uri="{FF2B5EF4-FFF2-40B4-BE49-F238E27FC236}">
                  <a16:creationId xmlns:a16="http://schemas.microsoft.com/office/drawing/2014/main" id="{E5381CFF-266C-87D3-4E91-807F402745B0}"/>
                </a:ext>
              </a:extLst>
            </p:cNvPr>
            <p:cNvGrpSpPr/>
            <p:nvPr/>
          </p:nvGrpSpPr>
          <p:grpSpPr>
            <a:xfrm>
              <a:off x="9029663" y="3266254"/>
              <a:ext cx="2513170" cy="1493476"/>
              <a:chOff x="9029663" y="3266254"/>
              <a:chExt cx="2513170" cy="1493476"/>
            </a:xfrm>
          </p:grpSpPr>
          <p:sp>
            <p:nvSpPr>
              <p:cNvPr id="19" name="Rectangle : coins arrondis 18">
                <a:extLst>
                  <a:ext uri="{FF2B5EF4-FFF2-40B4-BE49-F238E27FC236}">
                    <a16:creationId xmlns:a16="http://schemas.microsoft.com/office/drawing/2014/main" id="{CD6252C0-56E9-F8E6-A54B-5E2F04805FF4}"/>
                  </a:ext>
                </a:extLst>
              </p:cNvPr>
              <p:cNvSpPr/>
              <p:nvPr/>
            </p:nvSpPr>
            <p:spPr>
              <a:xfrm>
                <a:off x="9029663" y="3266254"/>
                <a:ext cx="2513170" cy="1493476"/>
              </a:xfrm>
              <a:prstGeom prst="roundRect">
                <a:avLst>
                  <a:gd name="adj" fmla="val 1119"/>
                </a:avLst>
              </a:prstGeom>
              <a:solidFill>
                <a:schemeClr val="accent1">
                  <a:alpha val="10000"/>
                </a:schemeClr>
              </a:solidFill>
              <a:ln w="6350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600"/>
              </a:p>
            </p:txBody>
          </p:sp>
          <p:sp>
            <p:nvSpPr>
              <p:cNvPr id="20" name="ZoneTexte 19">
                <a:extLst>
                  <a:ext uri="{FF2B5EF4-FFF2-40B4-BE49-F238E27FC236}">
                    <a16:creationId xmlns:a16="http://schemas.microsoft.com/office/drawing/2014/main" id="{649F7FD3-DF07-7FC7-7005-58D7E5354C32}"/>
                  </a:ext>
                </a:extLst>
              </p:cNvPr>
              <p:cNvSpPr txBox="1"/>
              <p:nvPr/>
            </p:nvSpPr>
            <p:spPr>
              <a:xfrm>
                <a:off x="9115141" y="3354962"/>
                <a:ext cx="2342212" cy="114278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171450" indent="-1714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fr-FR" sz="600" dirty="0">
                    <a:latin typeface="Montserrat Light" panose="00000400000000000000" pitchFamily="50" charset="0"/>
                  </a:rPr>
                  <a:t>Identifier les derniers ajustements</a:t>
                </a:r>
              </a:p>
              <a:p>
                <a:pPr marL="171450" lvl="0" indent="-1714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fr-FR" sz="600" dirty="0">
                    <a:latin typeface="Montserrat Light" panose="00000400000000000000" pitchFamily="50" charset="0"/>
                  </a:rPr>
                  <a:t>Accompagner la prise en main des locaux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923572398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MRE">
      <a:dk1>
        <a:sysClr val="windowText" lastClr="000000"/>
      </a:dk1>
      <a:lt1>
        <a:sysClr val="window" lastClr="FFFFFF"/>
      </a:lt1>
      <a:dk2>
        <a:srgbClr val="6D818A"/>
      </a:dk2>
      <a:lt2>
        <a:srgbClr val="E94E1D"/>
      </a:lt2>
      <a:accent1>
        <a:srgbClr val="078B4C"/>
      </a:accent1>
      <a:accent2>
        <a:srgbClr val="68C59D"/>
      </a:accent2>
      <a:accent3>
        <a:srgbClr val="0563C1"/>
      </a:accent3>
      <a:accent4>
        <a:srgbClr val="FFC000"/>
      </a:accent4>
      <a:accent5>
        <a:srgbClr val="7030A0"/>
      </a:accent5>
      <a:accent6>
        <a:srgbClr val="FF0000"/>
      </a:accent6>
      <a:hlink>
        <a:srgbClr val="0563C1"/>
      </a:hlink>
      <a:folHlink>
        <a:srgbClr val="954F72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422</TotalTime>
  <Words>853</Words>
  <Application>Microsoft Office PowerPoint</Application>
  <PresentationFormat>Grand écran</PresentationFormat>
  <Paragraphs>153</Paragraphs>
  <Slides>3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</vt:i4>
      </vt:variant>
    </vt:vector>
  </HeadingPairs>
  <TitlesOfParts>
    <vt:vector size="9" baseType="lpstr">
      <vt:lpstr>Aptos</vt:lpstr>
      <vt:lpstr>Aptos Display</vt:lpstr>
      <vt:lpstr>Arial</vt:lpstr>
      <vt:lpstr>Montserrat Light</vt:lpstr>
      <vt:lpstr>Petrona</vt:lpstr>
      <vt:lpstr>Thème Office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Magali Roque-Escalle</dc:creator>
  <cp:lastModifiedBy>Magali Roque-Escalle</cp:lastModifiedBy>
  <cp:revision>1</cp:revision>
  <dcterms:created xsi:type="dcterms:W3CDTF">2026-08-06T14:59:33Z</dcterms:created>
  <dcterms:modified xsi:type="dcterms:W3CDTF">2026-08-07T12:04:59Z</dcterms:modified>
</cp:coreProperties>
</file>